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2A3990"/>
        </a:fontRef>
        <a:srgbClr val="2A399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CD5"/>
          </a:solidFill>
        </a:fill>
      </a:tcStyle>
    </a:wholeTbl>
    <a:band2H>
      <a:tcTxStyle b="def" i="def"/>
      <a:tcStyle>
        <a:tcBdr/>
        <a:fill>
          <a:solidFill>
            <a:srgbClr val="E7E7EB"/>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2A3990"/>
        </a:fontRef>
        <a:srgbClr val="2A399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CBCF"/>
          </a:solidFill>
        </a:fill>
      </a:tcStyle>
    </a:wholeTbl>
    <a:band2H>
      <a:tcTxStyle b="def" i="def"/>
      <a:tcStyle>
        <a:tcBdr/>
        <a:fill>
          <a:solidFill>
            <a:srgbClr val="EFE7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2A3990"/>
        </a:fontRef>
        <a:srgbClr val="2A399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ED"/>
          </a:solidFill>
        </a:fill>
      </a:tcStyle>
    </a:wholeTbl>
    <a:band2H>
      <a:tcTxStyle b="def" i="def"/>
      <a:tcStyle>
        <a:tcBdr/>
        <a:fill>
          <a:solidFill>
            <a:srgbClr val="EBEEF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2A3990"/>
        </a:fontRef>
        <a:srgbClr val="2A399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E"/>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2A3990"/>
        </a:fontRef>
        <a:srgbClr val="2A3990"/>
      </a:tcTxStyle>
      <a:tcStyle>
        <a:tcBdr>
          <a:left>
            <a:ln w="12700" cap="flat">
              <a:noFill/>
              <a:miter lim="400000"/>
            </a:ln>
          </a:left>
          <a:right>
            <a:ln w="12700" cap="flat">
              <a:noFill/>
              <a:miter lim="400000"/>
            </a:ln>
          </a:right>
          <a:top>
            <a:ln w="50800" cap="flat">
              <a:solidFill>
                <a:srgbClr val="2A3990"/>
              </a:solidFill>
              <a:prstDash val="solid"/>
              <a:round/>
            </a:ln>
          </a:top>
          <a:bottom>
            <a:ln w="25400" cap="flat">
              <a:solidFill>
                <a:srgbClr val="2A399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2A3990"/>
              </a:solidFill>
              <a:prstDash val="solid"/>
              <a:round/>
            </a:ln>
          </a:top>
          <a:bottom>
            <a:ln w="25400" cap="flat">
              <a:solidFill>
                <a:srgbClr val="2A399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2A3990"/>
        </a:fontRef>
        <a:srgbClr val="2A399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CDB"/>
          </a:solidFill>
        </a:fill>
      </a:tcStyle>
    </a:wholeTbl>
    <a:band2H>
      <a:tcTxStyle b="def" i="def"/>
      <a:tcStyle>
        <a:tcBdr/>
        <a:fill>
          <a:solidFill>
            <a:srgbClr val="E7E7EE"/>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A399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A399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A3990"/>
          </a:solidFill>
        </a:fill>
      </a:tcStyle>
    </a:firstRow>
  </a:tblStyle>
  <a:tblStyle styleId="{2708684C-4D16-4618-839F-0558EEFCDFE6}" styleName="">
    <a:tblBg/>
    <a:wholeTbl>
      <a:tcTxStyle b="off" i="off">
        <a:fontRef idx="maj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rgbClr val="2A3990">
              <a:alpha val="20000"/>
            </a:srgbClr>
          </a:solidFill>
        </a:fill>
      </a:tcStyle>
    </a:wholeTbl>
    <a:band2H>
      <a:tcTxStyle b="def" i="def"/>
      <a:tcStyle>
        <a:tcBdr/>
        <a:fill>
          <a:solidFill>
            <a:srgbClr val="FFFFFF"/>
          </a:solidFill>
        </a:fill>
      </a:tcStyle>
    </a:band2H>
    <a:firstCol>
      <a:tcTxStyle b="on" i="off">
        <a:fontRef idx="maj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rgbClr val="2A3990">
              <a:alpha val="20000"/>
            </a:srgbClr>
          </a:solidFill>
        </a:fill>
      </a:tcStyle>
    </a:firstCol>
    <a:lastRow>
      <a:tcTxStyle b="on" i="off">
        <a:fontRef idx="maj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508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noFill/>
        </a:fill>
      </a:tcStyle>
    </a:lastRow>
    <a:firstRow>
      <a:tcTxStyle b="on" i="off">
        <a:fontRef idx="maj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254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75" name="Shape 275"/>
          <p:cNvSpPr/>
          <p:nvPr>
            <p:ph type="sldImg"/>
          </p:nvPr>
        </p:nvSpPr>
        <p:spPr>
          <a:xfrm>
            <a:off x="1143000" y="685800"/>
            <a:ext cx="4572000" cy="3429000"/>
          </a:xfrm>
          <a:prstGeom prst="rect">
            <a:avLst/>
          </a:prstGeom>
        </p:spPr>
        <p:txBody>
          <a:bodyPr/>
          <a:lstStyle/>
          <a:p>
            <a:pPr/>
          </a:p>
        </p:txBody>
      </p:sp>
      <p:sp>
        <p:nvSpPr>
          <p:cNvPr id="276" name="Shape 27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Shape 302"/>
          <p:cNvSpPr/>
          <p:nvPr>
            <p:ph type="sldImg"/>
          </p:nvPr>
        </p:nvSpPr>
        <p:spPr>
          <a:prstGeom prst="rect">
            <a:avLst/>
          </a:prstGeom>
        </p:spPr>
        <p:txBody>
          <a:bodyPr/>
          <a:lstStyle/>
          <a:p>
            <a:pPr/>
          </a:p>
        </p:txBody>
      </p:sp>
      <p:sp>
        <p:nvSpPr>
          <p:cNvPr id="303" name="Shape 303"/>
          <p:cNvSpPr/>
          <p:nvPr>
            <p:ph type="body" sz="quarter" idx="1"/>
          </p:nvPr>
        </p:nvSpPr>
        <p:spPr>
          <a:prstGeom prst="rect">
            <a:avLst/>
          </a:prstGeom>
        </p:spPr>
        <p:txBody>
          <a:bodyPr/>
          <a:lstStyle>
            <a:lvl1pPr>
              <a:defRPr sz="1100"/>
            </a:lvl1pPr>
          </a:lstStyle>
          <a:p>
            <a:pPr/>
            <a:r>
              <a:t>https://abdulapopoola.com/2014/06/05/i-git-stashing-explained/</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spTree>
      <p:nvGrpSpPr>
        <p:cNvPr id="1" name=""/>
        <p:cNvGrpSpPr/>
        <p:nvPr/>
      </p:nvGrpSpPr>
      <p:grpSpPr>
        <a:xfrm>
          <a:off x="0" y="0"/>
          <a:ext cx="0" cy="0"/>
          <a:chOff x="0" y="0"/>
          <a:chExt cx="0" cy="0"/>
        </a:xfrm>
      </p:grpSpPr>
      <p:sp>
        <p:nvSpPr>
          <p:cNvPr id="14" name="Rectangle"/>
          <p:cNvSpPr/>
          <p:nvPr/>
        </p:nvSpPr>
        <p:spPr>
          <a:xfrm>
            <a:off x="-68778" y="4267200"/>
            <a:ext cx="9281556" cy="895903"/>
          </a:xfrm>
          <a:prstGeom prst="rect">
            <a:avLst/>
          </a:prstGeom>
          <a:solidFill>
            <a:srgbClr val="003262"/>
          </a:solidFill>
          <a:ln w="12700">
            <a:miter lim="400000"/>
          </a:ln>
        </p:spPr>
        <p:txBody>
          <a:bodyPr lIns="50800" tIns="50800" rIns="50800" bIns="50800" anchor="ctr"/>
          <a:lstStyle/>
          <a:p>
            <a:pPr algn="ctr" defTabSz="584200">
              <a:defRPr sz="2200">
                <a:solidFill>
                  <a:srgbClr val="FFFFFF"/>
                </a:solidFill>
                <a:latin typeface="Helvetica Neue Medium"/>
                <a:ea typeface="Helvetica Neue Medium"/>
                <a:cs typeface="Helvetica Neue Medium"/>
                <a:sym typeface="Helvetica Neue Medium"/>
              </a:defRPr>
            </a:pPr>
          </a:p>
        </p:txBody>
      </p:sp>
      <p:pic>
        <p:nvPicPr>
          <p:cNvPr id="15" name="ucberkeleyLogo2-white.png" descr="ucberkeleyLogo2-white.png"/>
          <p:cNvPicPr>
            <a:picLocks noChangeAspect="1"/>
          </p:cNvPicPr>
          <p:nvPr/>
        </p:nvPicPr>
        <p:blipFill>
          <a:blip r:embed="rId2">
            <a:extLst/>
          </a:blip>
          <a:stretch>
            <a:fillRect/>
          </a:stretch>
        </p:blipFill>
        <p:spPr>
          <a:xfrm>
            <a:off x="158749" y="4409163"/>
            <a:ext cx="1702549" cy="611977"/>
          </a:xfrm>
          <a:prstGeom prst="rect">
            <a:avLst/>
          </a:prstGeom>
          <a:ln w="12700">
            <a:miter lim="400000"/>
          </a:ln>
        </p:spPr>
      </p:pic>
      <p:sp>
        <p:nvSpPr>
          <p:cNvPr id="16" name="W200-Python"/>
          <p:cNvSpPr txBox="1"/>
          <p:nvPr/>
        </p:nvSpPr>
        <p:spPr>
          <a:xfrm>
            <a:off x="7682329" y="4273851"/>
            <a:ext cx="1396976" cy="400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584200">
              <a:defRPr sz="1800">
                <a:solidFill>
                  <a:srgbClr val="DDD5C7"/>
                </a:solidFill>
                <a:latin typeface="FreightSans Pro"/>
                <a:ea typeface="FreightSans Pro"/>
                <a:cs typeface="FreightSans Pro"/>
                <a:sym typeface="FreightSans Pro"/>
              </a:defRPr>
            </a:lvl1pPr>
          </a:lstStyle>
          <a:p>
            <a:pPr/>
            <a:r>
              <a:t>W200-Python</a:t>
            </a:r>
          </a:p>
        </p:txBody>
      </p:sp>
      <p:sp>
        <p:nvSpPr>
          <p:cNvPr id="17" name="Slide Number"/>
          <p:cNvSpPr txBox="1"/>
          <p:nvPr>
            <p:ph type="sldNum" sz="quarter" idx="2"/>
          </p:nvPr>
        </p:nvSpPr>
        <p:spPr>
          <a:xfrm>
            <a:off x="8700042" y="4701193"/>
            <a:ext cx="309089" cy="34439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_NUMBER">
    <p:bg>
      <p:bgPr>
        <a:solidFill>
          <a:srgbClr val="2A3990"/>
        </a:solidFill>
      </p:bgPr>
    </p:bg>
    <p:spTree>
      <p:nvGrpSpPr>
        <p:cNvPr id="1" name=""/>
        <p:cNvGrpSpPr/>
        <p:nvPr/>
      </p:nvGrpSpPr>
      <p:grpSpPr>
        <a:xfrm>
          <a:off x="0" y="0"/>
          <a:ext cx="0" cy="0"/>
          <a:chOff x="0" y="0"/>
          <a:chExt cx="0" cy="0"/>
        </a:xfrm>
      </p:grpSpPr>
      <p:grpSp>
        <p:nvGrpSpPr>
          <p:cNvPr id="114" name="Google Shape;70;p11"/>
          <p:cNvGrpSpPr/>
          <p:nvPr/>
        </p:nvGrpSpPr>
        <p:grpSpPr>
          <a:xfrm>
            <a:off x="6098378" y="4"/>
            <a:ext cx="3045626" cy="2030572"/>
            <a:chOff x="0" y="0"/>
            <a:chExt cx="3045625" cy="2030570"/>
          </a:xfrm>
        </p:grpSpPr>
        <p:sp>
          <p:nvSpPr>
            <p:cNvPr id="109" name="Google Shape;71;p11"/>
            <p:cNvSpPr/>
            <p:nvPr/>
          </p:nvSpPr>
          <p:spPr>
            <a:xfrm>
              <a:off x="2030424" y="10"/>
              <a:ext cx="1015201" cy="1015202"/>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0" name="Google Shape;72;p11"/>
            <p:cNvSpPr/>
            <p:nvPr/>
          </p:nvSpPr>
          <p:spPr>
            <a:xfrm flipH="1">
              <a:off x="1015084" y="-1"/>
              <a:ext cx="1015201" cy="1015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1" name="Google Shape;73;p11"/>
            <p:cNvSpPr/>
            <p:nvPr/>
          </p:nvSpPr>
          <p:spPr>
            <a:xfrm flipH="1" rot="10800000">
              <a:off x="1015209" y="102"/>
              <a:ext cx="1015201" cy="101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2" name="Google Shape;74;p11"/>
            <p:cNvSpPr/>
            <p:nvPr/>
          </p:nvSpPr>
          <p:spPr>
            <a:xfrm rot="10800000">
              <a:off x="-1" y="92"/>
              <a:ext cx="1015202" cy="101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3" name="Google Shape;75;p11"/>
            <p:cNvSpPr/>
            <p:nvPr/>
          </p:nvSpPr>
          <p:spPr>
            <a:xfrm rot="10800000">
              <a:off x="2030410" y="1015369"/>
              <a:ext cx="1015201" cy="1015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15" name="Title Text"/>
          <p:cNvSpPr txBox="1"/>
          <p:nvPr>
            <p:ph type="title"/>
          </p:nvPr>
        </p:nvSpPr>
        <p:spPr>
          <a:xfrm>
            <a:off x="311699" y="1256049"/>
            <a:ext cx="8520602" cy="2030702"/>
          </a:xfrm>
          <a:prstGeom prst="rect">
            <a:avLst/>
          </a:prstGeom>
        </p:spPr>
        <p:txBody>
          <a:bodyPr anchor="b"/>
          <a:lstStyle>
            <a:lvl1pPr algn="ctr">
              <a:defRPr sz="12000">
                <a:solidFill>
                  <a:srgbClr val="FFFFFF"/>
                </a:solidFill>
                <a:latin typeface="FreightSans Pro"/>
                <a:ea typeface="FreightSans Pro"/>
                <a:cs typeface="FreightSans Pro"/>
                <a:sym typeface="FreightSans Pro"/>
              </a:defRPr>
            </a:lvl1pPr>
          </a:lstStyle>
          <a:p>
            <a:pPr/>
            <a:r>
              <a:t>Title Text</a:t>
            </a:r>
          </a:p>
        </p:txBody>
      </p:sp>
      <p:sp>
        <p:nvSpPr>
          <p:cNvPr id="116" name="Body Level One…"/>
          <p:cNvSpPr txBox="1"/>
          <p:nvPr>
            <p:ph type="body" sz="half" idx="1"/>
          </p:nvPr>
        </p:nvSpPr>
        <p:spPr>
          <a:xfrm>
            <a:off x="311699" y="3369224"/>
            <a:ext cx="8520602" cy="1281901"/>
          </a:xfrm>
          <a:prstGeom prst="rect">
            <a:avLst/>
          </a:prstGeom>
        </p:spPr>
        <p:txBody>
          <a:bodyPr>
            <a:normAutofit fontScale="100000" lnSpcReduction="0"/>
          </a:bodyPr>
          <a:lstStyle>
            <a:lvl1pPr marL="457200" indent="-342900" algn="ctr">
              <a:buClr>
                <a:srgbClr val="FFFFFF"/>
              </a:buClr>
              <a:buSzPts val="1800"/>
              <a:defRPr>
                <a:solidFill>
                  <a:srgbClr val="FFFFFF"/>
                </a:solidFill>
                <a:latin typeface="FreightSans Pro"/>
                <a:ea typeface="FreightSans Pro"/>
                <a:cs typeface="FreightSans Pro"/>
                <a:sym typeface="FreightSans Pro"/>
              </a:defRPr>
            </a:lvl1pPr>
            <a:lvl2pPr marL="1005114" indent="-408214" algn="ctr">
              <a:buClr>
                <a:srgbClr val="FFFFFF"/>
              </a:buClr>
              <a:defRPr>
                <a:solidFill>
                  <a:srgbClr val="FFFFFF"/>
                </a:solidFill>
                <a:latin typeface="FreightSans Pro"/>
                <a:ea typeface="FreightSans Pro"/>
                <a:cs typeface="FreightSans Pro"/>
                <a:sym typeface="FreightSans Pro"/>
              </a:defRPr>
            </a:lvl2pPr>
            <a:lvl3pPr marL="1462314" indent="-408214" algn="ctr">
              <a:buClr>
                <a:srgbClr val="FFFFFF"/>
              </a:buClr>
              <a:defRPr>
                <a:solidFill>
                  <a:srgbClr val="FFFFFF"/>
                </a:solidFill>
                <a:latin typeface="FreightSans Pro"/>
                <a:ea typeface="FreightSans Pro"/>
                <a:cs typeface="FreightSans Pro"/>
                <a:sym typeface="FreightSans Pro"/>
              </a:defRPr>
            </a:lvl3pPr>
            <a:lvl4pPr marL="1919514" indent="-408214" algn="ctr">
              <a:buClr>
                <a:srgbClr val="FFFFFF"/>
              </a:buClr>
              <a:defRPr>
                <a:solidFill>
                  <a:srgbClr val="FFFFFF"/>
                </a:solidFill>
                <a:latin typeface="FreightSans Pro"/>
                <a:ea typeface="FreightSans Pro"/>
                <a:cs typeface="FreightSans Pro"/>
                <a:sym typeface="FreightSans Pro"/>
              </a:defRPr>
            </a:lvl4pPr>
            <a:lvl5pPr marL="2376714" indent="-408214" algn="ctr">
              <a:buClr>
                <a:srgbClr val="FFFFFF"/>
              </a:buClr>
              <a:defRPr>
                <a:solidFill>
                  <a:srgbClr val="FFFFFF"/>
                </a:solidFill>
                <a:latin typeface="FreightSans Pro"/>
                <a:ea typeface="FreightSans Pro"/>
                <a:cs typeface="FreightSans Pro"/>
                <a:sym typeface="FreightSans Pro"/>
              </a:defRPr>
            </a:lvl5pPr>
          </a:lstStyle>
          <a:p>
            <a:pPr/>
            <a:r>
              <a:t>Body Level One</a:t>
            </a:r>
          </a:p>
          <a:p>
            <a:pPr lvl="1"/>
            <a:r>
              <a:t>Body Level Two</a:t>
            </a:r>
          </a:p>
          <a:p>
            <a:pPr lvl="2"/>
            <a:r>
              <a:t>Body Level Three</a:t>
            </a:r>
          </a:p>
          <a:p>
            <a:pPr lvl="3"/>
            <a:r>
              <a:t>Body Level Four</a:t>
            </a:r>
          </a:p>
          <a:p>
            <a:pPr lvl="4"/>
            <a:r>
              <a:t>Body Level Five</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FFFFFF"/>
        </a:solidFill>
      </p:bgPr>
    </p:bg>
    <p:spTree>
      <p:nvGrpSpPr>
        <p:cNvPr id="1" name=""/>
        <p:cNvGrpSpPr/>
        <p:nvPr/>
      </p:nvGrpSpPr>
      <p:grpSpPr>
        <a:xfrm>
          <a:off x="0" y="0"/>
          <a:ext cx="0" cy="0"/>
          <a:chOff x="0" y="0"/>
          <a:chExt cx="0" cy="0"/>
        </a:xfrm>
      </p:grpSpPr>
      <p:sp>
        <p:nvSpPr>
          <p:cNvPr id="124" name="Slide Number"/>
          <p:cNvSpPr txBox="1"/>
          <p:nvPr>
            <p:ph type="sldNum" sz="quarter" idx="2"/>
          </p:nvPr>
        </p:nvSpPr>
        <p:spPr>
          <a:prstGeom prst="rect">
            <a:avLst/>
          </a:prstGeom>
        </p:spPr>
        <p:txBody>
          <a:bodyPr/>
          <a:lstStyle>
            <a:lvl1pPr>
              <a:defRPr>
                <a:solidFill>
                  <a:srgbClr val="43434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BJECT">
    <p:bg>
      <p:bgPr>
        <a:solidFill>
          <a:srgbClr val="FFFFFF"/>
        </a:solidFill>
      </p:bgPr>
    </p:bg>
    <p:spTree>
      <p:nvGrpSpPr>
        <p:cNvPr id="1" name=""/>
        <p:cNvGrpSpPr/>
        <p:nvPr/>
      </p:nvGrpSpPr>
      <p:grpSpPr>
        <a:xfrm>
          <a:off x="0" y="0"/>
          <a:ext cx="0" cy="0"/>
          <a:chOff x="0" y="0"/>
          <a:chExt cx="0" cy="0"/>
        </a:xfrm>
      </p:grpSpPr>
      <p:sp>
        <p:nvSpPr>
          <p:cNvPr id="131" name="Title Text"/>
          <p:cNvSpPr txBox="1"/>
          <p:nvPr>
            <p:ph type="title"/>
          </p:nvPr>
        </p:nvSpPr>
        <p:spPr>
          <a:xfrm>
            <a:off x="457200" y="205978"/>
            <a:ext cx="8229600" cy="857400"/>
          </a:xfrm>
          <a:prstGeom prst="rect">
            <a:avLst/>
          </a:prstGeom>
        </p:spPr>
        <p:txBody>
          <a:bodyPr/>
          <a:lstStyle>
            <a:lvl1pPr algn="ctr">
              <a:defRPr i="1" sz="4400">
                <a:solidFill>
                  <a:srgbClr val="2A3990"/>
                </a:solidFill>
                <a:latin typeface="FreightTextBookItalic"/>
                <a:ea typeface="FreightTextBookItalic"/>
                <a:cs typeface="FreightTextBookItalic"/>
                <a:sym typeface="FreightTextBookItalic"/>
              </a:defRPr>
            </a:lvl1pPr>
          </a:lstStyle>
          <a:p>
            <a:pPr/>
            <a:r>
              <a:t>Title Text</a:t>
            </a:r>
          </a:p>
        </p:txBody>
      </p:sp>
      <p:sp>
        <p:nvSpPr>
          <p:cNvPr id="132" name="Body Level One…"/>
          <p:cNvSpPr txBox="1"/>
          <p:nvPr>
            <p:ph type="body" idx="1"/>
          </p:nvPr>
        </p:nvSpPr>
        <p:spPr>
          <a:xfrm>
            <a:off x="457200" y="1200150"/>
            <a:ext cx="8229600" cy="3394501"/>
          </a:xfrm>
          <a:prstGeom prst="rect">
            <a:avLst/>
          </a:prstGeom>
        </p:spPr>
        <p:txBody>
          <a:bodyPr>
            <a:normAutofit fontScale="100000" lnSpcReduction="0"/>
          </a:bodyPr>
          <a:lstStyle>
            <a:lvl1pPr marL="457200" indent="-431800">
              <a:spcBef>
                <a:spcPts val="600"/>
              </a:spcBef>
              <a:buClr>
                <a:srgbClr val="2A3990"/>
              </a:buClr>
              <a:buSzPts val="3200"/>
              <a:buFont typeface="Arial"/>
              <a:buChar char="•"/>
              <a:defRPr i="1" sz="3200">
                <a:solidFill>
                  <a:srgbClr val="2A3990"/>
                </a:solidFill>
                <a:latin typeface="FreightTextBookItalic"/>
                <a:ea typeface="FreightTextBookItalic"/>
                <a:cs typeface="FreightTextBookItalic"/>
                <a:sym typeface="FreightTextBookItalic"/>
              </a:defRPr>
            </a:lvl1pPr>
            <a:lvl2pPr marL="972457" indent="-464457">
              <a:spcBef>
                <a:spcPts val="600"/>
              </a:spcBef>
              <a:buClr>
                <a:srgbClr val="2A3990"/>
              </a:buClr>
              <a:buSzPts val="3200"/>
              <a:buFont typeface="Arial"/>
              <a:buChar char="–"/>
              <a:defRPr i="1" sz="3200">
                <a:solidFill>
                  <a:srgbClr val="2A3990"/>
                </a:solidFill>
                <a:latin typeface="FreightTextBookItalic"/>
                <a:ea typeface="FreightTextBookItalic"/>
                <a:cs typeface="FreightTextBookItalic"/>
                <a:sym typeface="FreightTextBookItalic"/>
              </a:defRPr>
            </a:lvl2pPr>
            <a:lvl3pPr marL="1498600" indent="-508000">
              <a:spcBef>
                <a:spcPts val="600"/>
              </a:spcBef>
              <a:buClr>
                <a:srgbClr val="2A3990"/>
              </a:buClr>
              <a:buSzPts val="3200"/>
              <a:buFont typeface="Arial"/>
              <a:buChar char="•"/>
              <a:defRPr i="1" sz="3200">
                <a:solidFill>
                  <a:srgbClr val="2A3990"/>
                </a:solidFill>
                <a:latin typeface="FreightTextBookItalic"/>
                <a:ea typeface="FreightTextBookItalic"/>
                <a:cs typeface="FreightTextBookItalic"/>
                <a:sym typeface="FreightTextBookItalic"/>
              </a:defRPr>
            </a:lvl3pPr>
            <a:lvl4pPr marL="2042160" indent="-568960">
              <a:spcBef>
                <a:spcPts val="600"/>
              </a:spcBef>
              <a:buClr>
                <a:srgbClr val="2A3990"/>
              </a:buClr>
              <a:buSzPts val="3200"/>
              <a:buFont typeface="Arial"/>
              <a:buChar char="–"/>
              <a:defRPr i="1" sz="3200">
                <a:solidFill>
                  <a:srgbClr val="2A3990"/>
                </a:solidFill>
                <a:latin typeface="FreightTextBookItalic"/>
                <a:ea typeface="FreightTextBookItalic"/>
                <a:cs typeface="FreightTextBookItalic"/>
                <a:sym typeface="FreightTextBookItalic"/>
              </a:defRPr>
            </a:lvl4pPr>
            <a:lvl5pPr marL="2499360" indent="-568960">
              <a:spcBef>
                <a:spcPts val="600"/>
              </a:spcBef>
              <a:buClr>
                <a:srgbClr val="2A3990"/>
              </a:buClr>
              <a:buSzPts val="3200"/>
              <a:buFont typeface="Arial"/>
              <a:buChar char="»"/>
              <a:defRPr i="1" sz="3200">
                <a:solidFill>
                  <a:srgbClr val="2A3990"/>
                </a:solidFill>
                <a:latin typeface="FreightTextBookItalic"/>
                <a:ea typeface="FreightTextBookItalic"/>
                <a:cs typeface="FreightTextBookItalic"/>
                <a:sym typeface="FreightTextBookItalic"/>
              </a:defRPr>
            </a:lvl5pPr>
          </a:lstStyle>
          <a:p>
            <a:pPr/>
            <a:r>
              <a:t>Body Level One</a:t>
            </a:r>
          </a:p>
          <a:p>
            <a:pPr lvl="1"/>
            <a:r>
              <a:t>Body Level Two</a:t>
            </a:r>
          </a:p>
          <a:p>
            <a:pPr lvl="2"/>
            <a:r>
              <a:t>Body Level Three</a:t>
            </a:r>
          </a:p>
          <a:p>
            <a:pPr lvl="3"/>
            <a:r>
              <a:t>Body Level Four</a:t>
            </a:r>
          </a:p>
          <a:p>
            <a:pPr lvl="4"/>
            <a:r>
              <a:t>Body Level Five</a:t>
            </a:r>
          </a:p>
        </p:txBody>
      </p:sp>
      <p:sp>
        <p:nvSpPr>
          <p:cNvPr id="133" name="Slide Number"/>
          <p:cNvSpPr txBox="1"/>
          <p:nvPr>
            <p:ph type="sldNum" sz="quarter" idx="2"/>
          </p:nvPr>
        </p:nvSpPr>
        <p:spPr>
          <a:xfrm>
            <a:off x="8449959" y="4787723"/>
            <a:ext cx="236841" cy="232980"/>
          </a:xfrm>
          <a:prstGeom prst="rect">
            <a:avLst/>
          </a:prstGeom>
        </p:spPr>
        <p:txBody>
          <a:bodyPr lIns="45699" tIns="45699" rIns="45699" bIns="45699"/>
          <a:lstStyle>
            <a:lvl1pPr>
              <a:defRPr i="1" sz="1200">
                <a:solidFill>
                  <a:srgbClr val="888888"/>
                </a:solidFill>
                <a:latin typeface="FreightTextBookItalic"/>
                <a:ea typeface="FreightTextBookItalic"/>
                <a:cs typeface="FreightTextBookItalic"/>
                <a:sym typeface="FreightTextBookItalic"/>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bg>
      <p:bgPr>
        <a:solidFill>
          <a:srgbClr val="2A3990"/>
        </a:solidFill>
      </p:bgPr>
    </p:bg>
    <p:spTree>
      <p:nvGrpSpPr>
        <p:cNvPr id="1" name=""/>
        <p:cNvGrpSpPr/>
        <p:nvPr/>
      </p:nvGrpSpPr>
      <p:grpSpPr>
        <a:xfrm>
          <a:off x="0" y="0"/>
          <a:ext cx="0" cy="0"/>
          <a:chOff x="0" y="0"/>
          <a:chExt cx="0" cy="0"/>
        </a:xfrm>
      </p:grpSpPr>
      <p:grpSp>
        <p:nvGrpSpPr>
          <p:cNvPr id="145" name="Google Shape;92;p15"/>
          <p:cNvGrpSpPr/>
          <p:nvPr/>
        </p:nvGrpSpPr>
        <p:grpSpPr>
          <a:xfrm>
            <a:off x="6098378" y="4"/>
            <a:ext cx="3045626" cy="2030572"/>
            <a:chOff x="0" y="0"/>
            <a:chExt cx="3045625" cy="2030570"/>
          </a:xfrm>
        </p:grpSpPr>
        <p:sp>
          <p:nvSpPr>
            <p:cNvPr id="140" name="Google Shape;93;p15"/>
            <p:cNvSpPr/>
            <p:nvPr/>
          </p:nvSpPr>
          <p:spPr>
            <a:xfrm>
              <a:off x="2030424" y="10"/>
              <a:ext cx="1015201" cy="1015202"/>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41" name="Google Shape;94;p15"/>
            <p:cNvSpPr/>
            <p:nvPr/>
          </p:nvSpPr>
          <p:spPr>
            <a:xfrm flipH="1">
              <a:off x="1015084" y="-1"/>
              <a:ext cx="1015201" cy="1015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42" name="Google Shape;95;p15"/>
            <p:cNvSpPr/>
            <p:nvPr/>
          </p:nvSpPr>
          <p:spPr>
            <a:xfrm flipH="1" rot="10800000">
              <a:off x="1015209" y="102"/>
              <a:ext cx="1015201" cy="101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43" name="Google Shape;96;p15"/>
            <p:cNvSpPr/>
            <p:nvPr/>
          </p:nvSpPr>
          <p:spPr>
            <a:xfrm rot="10800000">
              <a:off x="-1" y="92"/>
              <a:ext cx="1015202" cy="101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44" name="Google Shape;97;p15"/>
            <p:cNvSpPr/>
            <p:nvPr/>
          </p:nvSpPr>
          <p:spPr>
            <a:xfrm rot="10800000">
              <a:off x="2030410" y="1015369"/>
              <a:ext cx="1015201" cy="1015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46" name="Title Text"/>
          <p:cNvSpPr txBox="1"/>
          <p:nvPr>
            <p:ph type="title"/>
          </p:nvPr>
        </p:nvSpPr>
        <p:spPr>
          <a:xfrm>
            <a:off x="598100" y="1775222"/>
            <a:ext cx="8222100" cy="838801"/>
          </a:xfrm>
          <a:prstGeom prst="rect">
            <a:avLst/>
          </a:prstGeom>
        </p:spPr>
        <p:txBody>
          <a:bodyPr anchor="b"/>
          <a:lstStyle>
            <a:lvl1pPr>
              <a:defRPr>
                <a:solidFill>
                  <a:srgbClr val="FFFFFF"/>
                </a:solidFill>
                <a:latin typeface="FreightSans Pro"/>
                <a:ea typeface="FreightSans Pro"/>
                <a:cs typeface="FreightSans Pro"/>
                <a:sym typeface="FreightSans Pro"/>
              </a:defRPr>
            </a:lvl1pPr>
          </a:lstStyle>
          <a:p>
            <a:pPr/>
            <a:r>
              <a:t>Title Text</a:t>
            </a:r>
          </a:p>
        </p:txBody>
      </p:sp>
      <p:sp>
        <p:nvSpPr>
          <p:cNvPr id="147" name="Body Level One…"/>
          <p:cNvSpPr txBox="1"/>
          <p:nvPr>
            <p:ph type="body" sz="quarter" idx="1"/>
          </p:nvPr>
        </p:nvSpPr>
        <p:spPr>
          <a:xfrm>
            <a:off x="598088" y="2715912"/>
            <a:ext cx="8222100" cy="432901"/>
          </a:xfrm>
          <a:prstGeom prst="rect">
            <a:avLst/>
          </a:prstGeom>
        </p:spPr>
        <p:txBody>
          <a:bodyPr>
            <a:normAutofit fontScale="100000" lnSpcReduction="0"/>
          </a:bodyPr>
          <a:lstStyle>
            <a:lvl1pPr marL="342900" indent="-228600">
              <a:lnSpc>
                <a:spcPct val="100000"/>
              </a:lnSpc>
              <a:buClrTx/>
              <a:buSzTx/>
              <a:buFontTx/>
              <a:buNone/>
              <a:defRPr sz="2100">
                <a:solidFill>
                  <a:srgbClr val="FFFFFF"/>
                </a:solidFill>
                <a:latin typeface="FreightSans Pro"/>
                <a:ea typeface="FreightSans Pro"/>
                <a:cs typeface="FreightSans Pro"/>
                <a:sym typeface="FreightSans Pro"/>
              </a:defRPr>
            </a:lvl1pPr>
            <a:lvl2pPr marL="342900" indent="254000">
              <a:lnSpc>
                <a:spcPct val="100000"/>
              </a:lnSpc>
              <a:buClrTx/>
              <a:buSzTx/>
              <a:buFontTx/>
              <a:buNone/>
              <a:defRPr sz="2100">
                <a:solidFill>
                  <a:srgbClr val="FFFFFF"/>
                </a:solidFill>
                <a:latin typeface="FreightSans Pro"/>
                <a:ea typeface="FreightSans Pro"/>
                <a:cs typeface="FreightSans Pro"/>
                <a:sym typeface="FreightSans Pro"/>
              </a:defRPr>
            </a:lvl2pPr>
            <a:lvl3pPr marL="342900" indent="711200">
              <a:lnSpc>
                <a:spcPct val="100000"/>
              </a:lnSpc>
              <a:buClrTx/>
              <a:buSzTx/>
              <a:buFontTx/>
              <a:buNone/>
              <a:defRPr sz="2100">
                <a:solidFill>
                  <a:srgbClr val="FFFFFF"/>
                </a:solidFill>
                <a:latin typeface="FreightSans Pro"/>
                <a:ea typeface="FreightSans Pro"/>
                <a:cs typeface="FreightSans Pro"/>
                <a:sym typeface="FreightSans Pro"/>
              </a:defRPr>
            </a:lvl3pPr>
            <a:lvl4pPr marL="342900" indent="1168400">
              <a:lnSpc>
                <a:spcPct val="100000"/>
              </a:lnSpc>
              <a:buClrTx/>
              <a:buSzTx/>
              <a:buFontTx/>
              <a:buNone/>
              <a:defRPr sz="2100">
                <a:solidFill>
                  <a:srgbClr val="FFFFFF"/>
                </a:solidFill>
                <a:latin typeface="FreightSans Pro"/>
                <a:ea typeface="FreightSans Pro"/>
                <a:cs typeface="FreightSans Pro"/>
                <a:sym typeface="FreightSans Pro"/>
              </a:defRPr>
            </a:lvl4pPr>
            <a:lvl5pPr marL="342900" indent="1625600">
              <a:lnSpc>
                <a:spcPct val="100000"/>
              </a:lnSpc>
              <a:buClrTx/>
              <a:buSzTx/>
              <a:buFontTx/>
              <a:buNone/>
              <a:defRPr sz="2100">
                <a:solidFill>
                  <a:srgbClr val="FFFFFF"/>
                </a:solidFill>
                <a:latin typeface="FreightSans Pro"/>
                <a:ea typeface="FreightSans Pro"/>
                <a:cs typeface="FreightSans Pro"/>
                <a:sym typeface="FreightSans Pro"/>
              </a:defRPr>
            </a:lvl5pPr>
          </a:lstStyle>
          <a:p>
            <a:pPr/>
            <a:r>
              <a:t>Body Level One</a:t>
            </a:r>
          </a:p>
          <a:p>
            <a:pPr lvl="1"/>
            <a:r>
              <a:t>Body Level Two</a:t>
            </a:r>
          </a:p>
          <a:p>
            <a:pPr lvl="2"/>
            <a:r>
              <a:t>Body Level Three</a:t>
            </a:r>
          </a:p>
          <a:p>
            <a:pPr lvl="3"/>
            <a:r>
              <a:t>Body Level Four</a:t>
            </a:r>
          </a:p>
          <a:p>
            <a:pPr lvl="4"/>
            <a:r>
              <a:t>Body Level Five</a:t>
            </a:r>
          </a:p>
        </p:txBody>
      </p:sp>
      <p:sp>
        <p:nvSpPr>
          <p:cNvPr id="148" name="Slide Number"/>
          <p:cNvSpPr txBox="1"/>
          <p:nvPr>
            <p:ph type="sldNum" sz="quarter" idx="2"/>
          </p:nvPr>
        </p:nvSpPr>
        <p:spPr>
          <a:xfrm>
            <a:off x="8460430" y="4657873"/>
            <a:ext cx="393319" cy="380234"/>
          </a:xfrm>
          <a:prstGeom prst="rect">
            <a:avLst/>
          </a:prstGeom>
        </p:spPr>
        <p:txBody>
          <a:bodyPr/>
          <a:lstStyle>
            <a:lvl1pPr algn="l">
              <a:defRPr sz="1400">
                <a:solidFill>
                  <a:srgbClr val="000000"/>
                </a:solidFill>
                <a:latin typeface="+mj-lt"/>
                <a:ea typeface="+mj-ea"/>
                <a:cs typeface="+mj-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bg>
      <p:bgPr>
        <a:solidFill>
          <a:srgbClr val="FFFFFF"/>
        </a:solidFill>
      </p:bgPr>
    </p:bg>
    <p:spTree>
      <p:nvGrpSpPr>
        <p:cNvPr id="1" name=""/>
        <p:cNvGrpSpPr/>
        <p:nvPr/>
      </p:nvGrpSpPr>
      <p:grpSpPr>
        <a:xfrm>
          <a:off x="0" y="0"/>
          <a:ext cx="0" cy="0"/>
          <a:chOff x="0" y="0"/>
          <a:chExt cx="0" cy="0"/>
        </a:xfrm>
      </p:grpSpPr>
      <p:grpSp>
        <p:nvGrpSpPr>
          <p:cNvPr id="160" name="Google Shape;102;p16"/>
          <p:cNvGrpSpPr/>
          <p:nvPr/>
        </p:nvGrpSpPr>
        <p:grpSpPr>
          <a:xfrm>
            <a:off x="0" y="3903669"/>
            <a:ext cx="9144000" cy="1239926"/>
            <a:chOff x="0" y="0"/>
            <a:chExt cx="9144000" cy="1239924"/>
          </a:xfrm>
        </p:grpSpPr>
        <p:sp>
          <p:nvSpPr>
            <p:cNvPr id="155" name="Google Shape;103;p16"/>
            <p:cNvSpPr/>
            <p:nvPr/>
          </p:nvSpPr>
          <p:spPr>
            <a:xfrm>
              <a:off x="8154895" y="0"/>
              <a:ext cx="989101" cy="9879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6" name="Google Shape;104;p16"/>
            <p:cNvSpPr/>
            <p:nvPr/>
          </p:nvSpPr>
          <p:spPr>
            <a:xfrm flipH="1">
              <a:off x="6181163" y="0"/>
              <a:ext cx="989101" cy="9879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7" name="Google Shape;105;p16"/>
            <p:cNvSpPr/>
            <p:nvPr/>
          </p:nvSpPr>
          <p:spPr>
            <a:xfrm>
              <a:off x="7170273" y="0"/>
              <a:ext cx="989101" cy="987900"/>
            </a:xfrm>
            <a:prstGeom prst="rect">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8" name="Google Shape;106;p16"/>
            <p:cNvSpPr/>
            <p:nvPr/>
          </p:nvSpPr>
          <p:spPr>
            <a:xfrm rot="10800000">
              <a:off x="8154757" y="12"/>
              <a:ext cx="989101" cy="987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9" name="Google Shape;107;p16"/>
            <p:cNvSpPr/>
            <p:nvPr/>
          </p:nvSpPr>
          <p:spPr>
            <a:xfrm>
              <a:off x="0" y="987924"/>
              <a:ext cx="9144000" cy="252001"/>
            </a:xfrm>
            <a:prstGeom prst="rect">
              <a:avLst/>
            </a:prstGeom>
            <a:solidFill>
              <a:srgbClr val="2A3990"/>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61" name="Title Text"/>
          <p:cNvSpPr txBox="1"/>
          <p:nvPr>
            <p:ph type="title"/>
          </p:nvPr>
        </p:nvSpPr>
        <p:spPr>
          <a:xfrm>
            <a:off x="311699" y="410000"/>
            <a:ext cx="8520602" cy="607801"/>
          </a:xfrm>
          <a:prstGeom prst="rect">
            <a:avLst/>
          </a:prstGeom>
        </p:spPr>
        <p:txBody>
          <a:bodyPr anchor="t"/>
          <a:lstStyle>
            <a:lvl1pPr>
              <a:defRPr sz="3000">
                <a:solidFill>
                  <a:srgbClr val="2A3990"/>
                </a:solidFill>
                <a:latin typeface="FreightSans Pro"/>
                <a:ea typeface="FreightSans Pro"/>
                <a:cs typeface="FreightSans Pro"/>
                <a:sym typeface="FreightSans Pro"/>
              </a:defRPr>
            </a:lvl1pPr>
          </a:lstStyle>
          <a:p>
            <a:pPr/>
            <a:r>
              <a:t>Title Text</a:t>
            </a:r>
          </a:p>
        </p:txBody>
      </p:sp>
      <p:sp>
        <p:nvSpPr>
          <p:cNvPr id="162" name="Body Level One…"/>
          <p:cNvSpPr txBox="1"/>
          <p:nvPr>
            <p:ph type="body" idx="1"/>
          </p:nvPr>
        </p:nvSpPr>
        <p:spPr>
          <a:xfrm>
            <a:off x="311699" y="1229875"/>
            <a:ext cx="8520602" cy="3339001"/>
          </a:xfrm>
          <a:prstGeom prst="rect">
            <a:avLst/>
          </a:prstGeom>
        </p:spPr>
        <p:txBody>
          <a:bodyPr>
            <a:normAutofit fontScale="100000" lnSpcReduction="0"/>
          </a:bodyPr>
          <a:lstStyle>
            <a:lvl1pPr marL="457200" indent="-342900">
              <a:buSzPts val="1800"/>
              <a:defRPr>
                <a:latin typeface="FreightSans Pro"/>
                <a:ea typeface="FreightSans Pro"/>
                <a:cs typeface="FreightSans Pro"/>
                <a:sym typeface="FreightSans Pro"/>
              </a:defRPr>
            </a:lvl1pPr>
            <a:lvl2pPr marL="1005114" indent="-408214">
              <a:defRPr>
                <a:latin typeface="FreightSans Pro"/>
                <a:ea typeface="FreightSans Pro"/>
                <a:cs typeface="FreightSans Pro"/>
                <a:sym typeface="FreightSans Pro"/>
              </a:defRPr>
            </a:lvl2pPr>
            <a:lvl3pPr marL="1462314" indent="-408214">
              <a:defRPr>
                <a:latin typeface="FreightSans Pro"/>
                <a:ea typeface="FreightSans Pro"/>
                <a:cs typeface="FreightSans Pro"/>
                <a:sym typeface="FreightSans Pro"/>
              </a:defRPr>
            </a:lvl3pPr>
            <a:lvl4pPr marL="1919514" indent="-408214">
              <a:defRPr>
                <a:latin typeface="FreightSans Pro"/>
                <a:ea typeface="FreightSans Pro"/>
                <a:cs typeface="FreightSans Pro"/>
                <a:sym typeface="FreightSans Pro"/>
              </a:defRPr>
            </a:lvl4pPr>
            <a:lvl5pPr marL="2376714" indent="-408214">
              <a:defRPr>
                <a:latin typeface="FreightSans Pro"/>
                <a:ea typeface="FreightSans Pro"/>
                <a:cs typeface="FreightSans Pro"/>
                <a:sym typeface="FreightSans Pro"/>
              </a:defRPr>
            </a:lvl5pPr>
          </a:lstStyle>
          <a:p>
            <a:pPr/>
            <a:r>
              <a:t>Body Level One</a:t>
            </a:r>
          </a:p>
          <a:p>
            <a:pPr lvl="1"/>
            <a:r>
              <a:t>Body Level Two</a:t>
            </a:r>
          </a:p>
          <a:p>
            <a:pPr lvl="2"/>
            <a:r>
              <a:t>Body Level Three</a:t>
            </a:r>
          </a:p>
          <a:p>
            <a:pPr lvl="3"/>
            <a:r>
              <a:t>Body Level Four</a:t>
            </a:r>
          </a:p>
          <a:p>
            <a:pPr lvl="4"/>
            <a:r>
              <a:t>Body Level Five</a:t>
            </a:r>
          </a:p>
        </p:txBody>
      </p:sp>
      <p:sp>
        <p:nvSpPr>
          <p:cNvPr id="163" name="Slide Number"/>
          <p:cNvSpPr txBox="1"/>
          <p:nvPr>
            <p:ph type="sldNum" sz="quarter" idx="2"/>
          </p:nvPr>
        </p:nvSpPr>
        <p:spPr>
          <a:xfrm>
            <a:off x="8460430" y="4657873"/>
            <a:ext cx="393319" cy="380234"/>
          </a:xfrm>
          <a:prstGeom prst="rect">
            <a:avLst/>
          </a:prstGeom>
        </p:spPr>
        <p:txBody>
          <a:bodyPr/>
          <a:lstStyle>
            <a:lvl1pPr algn="l">
              <a:defRPr sz="1400">
                <a:solidFill>
                  <a:srgbClr val="000000"/>
                </a:solidFill>
                <a:latin typeface="+mj-lt"/>
                <a:ea typeface="+mj-ea"/>
                <a:cs typeface="+mj-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bg>
      <p:bgPr>
        <a:solidFill>
          <a:srgbClr val="FFFFFF"/>
        </a:solidFill>
      </p:bgPr>
    </p:bg>
    <p:spTree>
      <p:nvGrpSpPr>
        <p:cNvPr id="1" name=""/>
        <p:cNvGrpSpPr/>
        <p:nvPr/>
      </p:nvGrpSpPr>
      <p:grpSpPr>
        <a:xfrm>
          <a:off x="0" y="0"/>
          <a:ext cx="0" cy="0"/>
          <a:chOff x="0" y="0"/>
          <a:chExt cx="0" cy="0"/>
        </a:xfrm>
      </p:grpSpPr>
      <p:sp>
        <p:nvSpPr>
          <p:cNvPr id="170" name="Title Text"/>
          <p:cNvSpPr txBox="1"/>
          <p:nvPr>
            <p:ph type="title"/>
          </p:nvPr>
        </p:nvSpPr>
        <p:spPr>
          <a:xfrm>
            <a:off x="311699" y="410000"/>
            <a:ext cx="8520602" cy="607801"/>
          </a:xfrm>
          <a:prstGeom prst="rect">
            <a:avLst/>
          </a:prstGeom>
        </p:spPr>
        <p:txBody>
          <a:bodyPr anchor="t"/>
          <a:lstStyle>
            <a:lvl1pPr>
              <a:defRPr sz="3000">
                <a:solidFill>
                  <a:srgbClr val="2A3990"/>
                </a:solidFill>
                <a:latin typeface="FreightSans Pro"/>
                <a:ea typeface="FreightSans Pro"/>
                <a:cs typeface="FreightSans Pro"/>
                <a:sym typeface="FreightSans Pro"/>
              </a:defRPr>
            </a:lvl1pPr>
          </a:lstStyle>
          <a:p>
            <a:pPr/>
            <a:r>
              <a:t>Title Text</a:t>
            </a:r>
          </a:p>
        </p:txBody>
      </p:sp>
      <p:sp>
        <p:nvSpPr>
          <p:cNvPr id="171" name="Slide Number"/>
          <p:cNvSpPr txBox="1"/>
          <p:nvPr>
            <p:ph type="sldNum" sz="quarter" idx="2"/>
          </p:nvPr>
        </p:nvSpPr>
        <p:spPr>
          <a:xfrm>
            <a:off x="8460430" y="4657873"/>
            <a:ext cx="393319" cy="380234"/>
          </a:xfrm>
          <a:prstGeom prst="rect">
            <a:avLst/>
          </a:prstGeom>
        </p:spPr>
        <p:txBody>
          <a:bodyPr/>
          <a:lstStyle>
            <a:lvl1pPr algn="l">
              <a:defRPr sz="1400">
                <a:solidFill>
                  <a:srgbClr val="434343"/>
                </a:solidFill>
                <a:latin typeface="+mj-lt"/>
                <a:ea typeface="+mj-ea"/>
                <a:cs typeface="+mj-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2A3990"/>
        </a:solidFill>
      </p:bgPr>
    </p:bg>
    <p:spTree>
      <p:nvGrpSpPr>
        <p:cNvPr id="1" name=""/>
        <p:cNvGrpSpPr/>
        <p:nvPr/>
      </p:nvGrpSpPr>
      <p:grpSpPr>
        <a:xfrm>
          <a:off x="0" y="0"/>
          <a:ext cx="0" cy="0"/>
          <a:chOff x="0" y="0"/>
          <a:chExt cx="0" cy="0"/>
        </a:xfrm>
      </p:grpSpPr>
      <p:grpSp>
        <p:nvGrpSpPr>
          <p:cNvPr id="183" name="Google Shape;115;p18"/>
          <p:cNvGrpSpPr/>
          <p:nvPr/>
        </p:nvGrpSpPr>
        <p:grpSpPr>
          <a:xfrm>
            <a:off x="6098378" y="4"/>
            <a:ext cx="3045626" cy="2030572"/>
            <a:chOff x="0" y="0"/>
            <a:chExt cx="3045625" cy="2030570"/>
          </a:xfrm>
        </p:grpSpPr>
        <p:sp>
          <p:nvSpPr>
            <p:cNvPr id="178" name="Google Shape;116;p18"/>
            <p:cNvSpPr/>
            <p:nvPr/>
          </p:nvSpPr>
          <p:spPr>
            <a:xfrm>
              <a:off x="2030424" y="10"/>
              <a:ext cx="1015201" cy="1015202"/>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79" name="Google Shape;117;p18"/>
            <p:cNvSpPr/>
            <p:nvPr/>
          </p:nvSpPr>
          <p:spPr>
            <a:xfrm flipH="1">
              <a:off x="1015084" y="-1"/>
              <a:ext cx="1015201" cy="1015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80" name="Google Shape;118;p18"/>
            <p:cNvSpPr/>
            <p:nvPr/>
          </p:nvSpPr>
          <p:spPr>
            <a:xfrm flipH="1" rot="10800000">
              <a:off x="1015209" y="102"/>
              <a:ext cx="1015201" cy="101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81" name="Google Shape;119;p18"/>
            <p:cNvSpPr/>
            <p:nvPr/>
          </p:nvSpPr>
          <p:spPr>
            <a:xfrm rot="10800000">
              <a:off x="-1" y="92"/>
              <a:ext cx="1015202" cy="101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82" name="Google Shape;120;p18"/>
            <p:cNvSpPr/>
            <p:nvPr/>
          </p:nvSpPr>
          <p:spPr>
            <a:xfrm rot="10800000">
              <a:off x="2030410" y="1015369"/>
              <a:ext cx="1015201" cy="1015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84" name="Title Text"/>
          <p:cNvSpPr txBox="1"/>
          <p:nvPr>
            <p:ph type="title"/>
          </p:nvPr>
        </p:nvSpPr>
        <p:spPr>
          <a:xfrm>
            <a:off x="598100" y="2152346"/>
            <a:ext cx="8222100" cy="838801"/>
          </a:xfrm>
          <a:prstGeom prst="rect">
            <a:avLst/>
          </a:prstGeom>
        </p:spPr>
        <p:txBody>
          <a:bodyPr/>
          <a:lstStyle>
            <a:lvl1pPr>
              <a:defRPr>
                <a:solidFill>
                  <a:srgbClr val="FFFFFF"/>
                </a:solidFill>
                <a:latin typeface="FreightSans Pro"/>
                <a:ea typeface="FreightSans Pro"/>
                <a:cs typeface="FreightSans Pro"/>
                <a:sym typeface="FreightSans Pro"/>
              </a:defRPr>
            </a:lvl1pPr>
          </a:lstStyle>
          <a:p>
            <a:pPr/>
            <a:r>
              <a:t>Title Text</a:t>
            </a:r>
          </a:p>
        </p:txBody>
      </p:sp>
      <p:sp>
        <p:nvSpPr>
          <p:cNvPr id="185" name="Slide Number"/>
          <p:cNvSpPr txBox="1"/>
          <p:nvPr>
            <p:ph type="sldNum" sz="quarter" idx="2"/>
          </p:nvPr>
        </p:nvSpPr>
        <p:spPr>
          <a:xfrm>
            <a:off x="8460430" y="4657873"/>
            <a:ext cx="393319" cy="380234"/>
          </a:xfrm>
          <a:prstGeom prst="rect">
            <a:avLst/>
          </a:prstGeom>
        </p:spPr>
        <p:txBody>
          <a:bodyPr/>
          <a:lstStyle>
            <a:lvl1pPr algn="l">
              <a:defRPr sz="1400">
                <a:solidFill>
                  <a:srgbClr val="000000"/>
                </a:solidFill>
                <a:latin typeface="+mj-lt"/>
                <a:ea typeface="+mj-ea"/>
                <a:cs typeface="+mj-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bg>
      <p:bgPr>
        <a:solidFill>
          <a:srgbClr val="FFFFFF"/>
        </a:solidFill>
      </p:bgPr>
    </p:bg>
    <p:spTree>
      <p:nvGrpSpPr>
        <p:cNvPr id="1" name=""/>
        <p:cNvGrpSpPr/>
        <p:nvPr/>
      </p:nvGrpSpPr>
      <p:grpSpPr>
        <a:xfrm>
          <a:off x="0" y="0"/>
          <a:ext cx="0" cy="0"/>
          <a:chOff x="0" y="0"/>
          <a:chExt cx="0" cy="0"/>
        </a:xfrm>
      </p:grpSpPr>
      <p:sp>
        <p:nvSpPr>
          <p:cNvPr id="192" name="Title Text"/>
          <p:cNvSpPr txBox="1"/>
          <p:nvPr>
            <p:ph type="title"/>
          </p:nvPr>
        </p:nvSpPr>
        <p:spPr>
          <a:xfrm>
            <a:off x="311699" y="410000"/>
            <a:ext cx="8520602" cy="607801"/>
          </a:xfrm>
          <a:prstGeom prst="rect">
            <a:avLst/>
          </a:prstGeom>
        </p:spPr>
        <p:txBody>
          <a:bodyPr anchor="t"/>
          <a:lstStyle>
            <a:lvl1pPr>
              <a:defRPr sz="3000">
                <a:solidFill>
                  <a:srgbClr val="2A3990"/>
                </a:solidFill>
                <a:latin typeface="FreightSans Pro"/>
                <a:ea typeface="FreightSans Pro"/>
                <a:cs typeface="FreightSans Pro"/>
                <a:sym typeface="FreightSans Pro"/>
              </a:defRPr>
            </a:lvl1pPr>
          </a:lstStyle>
          <a:p>
            <a:pPr/>
            <a:r>
              <a:t>Title Text</a:t>
            </a:r>
          </a:p>
        </p:txBody>
      </p:sp>
      <p:sp>
        <p:nvSpPr>
          <p:cNvPr id="193" name="Body Level One…"/>
          <p:cNvSpPr txBox="1"/>
          <p:nvPr>
            <p:ph type="body" sz="half" idx="1"/>
          </p:nvPr>
        </p:nvSpPr>
        <p:spPr>
          <a:xfrm>
            <a:off x="311699" y="1229975"/>
            <a:ext cx="3999902" cy="3339001"/>
          </a:xfrm>
          <a:prstGeom prst="rect">
            <a:avLst/>
          </a:prstGeom>
        </p:spPr>
        <p:txBody>
          <a:bodyPr>
            <a:normAutofit fontScale="100000" lnSpcReduction="0"/>
          </a:bodyPr>
          <a:lstStyle>
            <a:lvl1pPr marL="457200" indent="-317500">
              <a:defRPr sz="1400">
                <a:latin typeface="FreightSans Pro"/>
                <a:ea typeface="FreightSans Pro"/>
                <a:cs typeface="FreightSans Pro"/>
                <a:sym typeface="FreightSans Pro"/>
              </a:defRPr>
            </a:lvl1pPr>
            <a:lvl2pPr marL="965200" indent="-355600">
              <a:buSzPts val="1400"/>
              <a:defRPr sz="1400">
                <a:latin typeface="FreightSans Pro"/>
                <a:ea typeface="FreightSans Pro"/>
                <a:cs typeface="FreightSans Pro"/>
                <a:sym typeface="FreightSans Pro"/>
              </a:defRPr>
            </a:lvl2pPr>
            <a:lvl3pPr marL="1422400" indent="-355600">
              <a:buSzPts val="1400"/>
              <a:defRPr sz="1400">
                <a:latin typeface="FreightSans Pro"/>
                <a:ea typeface="FreightSans Pro"/>
                <a:cs typeface="FreightSans Pro"/>
                <a:sym typeface="FreightSans Pro"/>
              </a:defRPr>
            </a:lvl3pPr>
            <a:lvl4pPr marL="1879600" indent="-355600">
              <a:buSzPts val="1400"/>
              <a:defRPr sz="1400">
                <a:latin typeface="FreightSans Pro"/>
                <a:ea typeface="FreightSans Pro"/>
                <a:cs typeface="FreightSans Pro"/>
                <a:sym typeface="FreightSans Pro"/>
              </a:defRPr>
            </a:lvl4pPr>
            <a:lvl5pPr marL="2336800" indent="-355600">
              <a:buSzPts val="1400"/>
              <a:defRPr sz="1400">
                <a:latin typeface="FreightSans Pro"/>
                <a:ea typeface="FreightSans Pro"/>
                <a:cs typeface="FreightSans Pro"/>
                <a:sym typeface="FreightSans Pro"/>
              </a:defRPr>
            </a:lvl5pPr>
          </a:lstStyle>
          <a:p>
            <a:pPr/>
            <a:r>
              <a:t>Body Level One</a:t>
            </a:r>
          </a:p>
          <a:p>
            <a:pPr lvl="1"/>
            <a:r>
              <a:t>Body Level Two</a:t>
            </a:r>
          </a:p>
          <a:p>
            <a:pPr lvl="2"/>
            <a:r>
              <a:t>Body Level Three</a:t>
            </a:r>
          </a:p>
          <a:p>
            <a:pPr lvl="3"/>
            <a:r>
              <a:t>Body Level Four</a:t>
            </a:r>
          </a:p>
          <a:p>
            <a:pPr lvl="4"/>
            <a:r>
              <a:t>Body Level Five</a:t>
            </a:r>
          </a:p>
        </p:txBody>
      </p:sp>
      <p:sp>
        <p:nvSpPr>
          <p:cNvPr id="194" name="Google Shape;126;p19"/>
          <p:cNvSpPr txBox="1"/>
          <p:nvPr>
            <p:ph type="body" sz="half" idx="13"/>
          </p:nvPr>
        </p:nvSpPr>
        <p:spPr>
          <a:xfrm>
            <a:off x="4832399" y="1229975"/>
            <a:ext cx="3999902" cy="3339001"/>
          </a:xfrm>
          <a:prstGeom prst="rect">
            <a:avLst/>
          </a:prstGeom>
        </p:spPr>
        <p:txBody>
          <a:bodyPr>
            <a:normAutofit fontScale="100000" lnSpcReduction="0"/>
          </a:bodyPr>
          <a:lstStyle/>
          <a:p>
            <a:pPr marL="457200" indent="-317500">
              <a:defRPr sz="1400">
                <a:latin typeface="FreightSans Pro"/>
                <a:ea typeface="FreightSans Pro"/>
                <a:cs typeface="FreightSans Pro"/>
                <a:sym typeface="FreightSans Pro"/>
              </a:defRPr>
            </a:pPr>
          </a:p>
        </p:txBody>
      </p:sp>
      <p:sp>
        <p:nvSpPr>
          <p:cNvPr id="195" name="Slide Number"/>
          <p:cNvSpPr txBox="1"/>
          <p:nvPr>
            <p:ph type="sldNum" sz="quarter" idx="2"/>
          </p:nvPr>
        </p:nvSpPr>
        <p:spPr>
          <a:xfrm>
            <a:off x="8460430" y="4657873"/>
            <a:ext cx="393319" cy="380234"/>
          </a:xfrm>
          <a:prstGeom prst="rect">
            <a:avLst/>
          </a:prstGeom>
        </p:spPr>
        <p:txBody>
          <a:bodyPr/>
          <a:lstStyle>
            <a:lvl1pPr algn="l">
              <a:defRPr sz="1400">
                <a:solidFill>
                  <a:srgbClr val="434343"/>
                </a:solidFill>
                <a:latin typeface="+mj-lt"/>
                <a:ea typeface="+mj-ea"/>
                <a:cs typeface="+mj-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 column text">
    <p:bg>
      <p:bgPr>
        <a:solidFill>
          <a:srgbClr val="FFFFFF"/>
        </a:solidFill>
      </p:bgPr>
    </p:bg>
    <p:spTree>
      <p:nvGrpSpPr>
        <p:cNvPr id="1" name=""/>
        <p:cNvGrpSpPr/>
        <p:nvPr/>
      </p:nvGrpSpPr>
      <p:grpSpPr>
        <a:xfrm>
          <a:off x="0" y="0"/>
          <a:ext cx="0" cy="0"/>
          <a:chOff x="0" y="0"/>
          <a:chExt cx="0" cy="0"/>
        </a:xfrm>
      </p:grpSpPr>
      <p:sp>
        <p:nvSpPr>
          <p:cNvPr id="202" name="Title Text"/>
          <p:cNvSpPr txBox="1"/>
          <p:nvPr>
            <p:ph type="title"/>
          </p:nvPr>
        </p:nvSpPr>
        <p:spPr>
          <a:xfrm>
            <a:off x="311699" y="555600"/>
            <a:ext cx="2808001" cy="755700"/>
          </a:xfrm>
          <a:prstGeom prst="rect">
            <a:avLst/>
          </a:prstGeom>
        </p:spPr>
        <p:txBody>
          <a:bodyPr anchor="b"/>
          <a:lstStyle>
            <a:lvl1pPr>
              <a:defRPr sz="2400">
                <a:solidFill>
                  <a:srgbClr val="2A3990"/>
                </a:solidFill>
                <a:latin typeface="FreightSans Pro"/>
                <a:ea typeface="FreightSans Pro"/>
                <a:cs typeface="FreightSans Pro"/>
                <a:sym typeface="FreightSans Pro"/>
              </a:defRPr>
            </a:lvl1pPr>
          </a:lstStyle>
          <a:p>
            <a:pPr/>
            <a:r>
              <a:t>Title Text</a:t>
            </a:r>
          </a:p>
        </p:txBody>
      </p:sp>
      <p:sp>
        <p:nvSpPr>
          <p:cNvPr id="203" name="Body Level One…"/>
          <p:cNvSpPr txBox="1"/>
          <p:nvPr>
            <p:ph type="body" sz="quarter" idx="1"/>
          </p:nvPr>
        </p:nvSpPr>
        <p:spPr>
          <a:xfrm>
            <a:off x="311699" y="1465804"/>
            <a:ext cx="2808001" cy="3103200"/>
          </a:xfrm>
          <a:prstGeom prst="rect">
            <a:avLst/>
          </a:prstGeom>
        </p:spPr>
        <p:txBody>
          <a:bodyPr>
            <a:normAutofit fontScale="100000" lnSpcReduction="0"/>
          </a:bodyPr>
          <a:lstStyle>
            <a:lvl1pPr marL="457200" indent="-304800">
              <a:buSzPts val="1200"/>
              <a:defRPr sz="1200">
                <a:latin typeface="FreightSans Pro"/>
                <a:ea typeface="FreightSans Pro"/>
                <a:cs typeface="FreightSans Pro"/>
                <a:sym typeface="FreightSans Pro"/>
              </a:defRPr>
            </a:lvl1pPr>
            <a:lvl2pPr marL="914400" indent="-304800">
              <a:buSzPts val="1200"/>
              <a:defRPr sz="1200">
                <a:latin typeface="FreightSans Pro"/>
                <a:ea typeface="FreightSans Pro"/>
                <a:cs typeface="FreightSans Pro"/>
                <a:sym typeface="FreightSans Pro"/>
              </a:defRPr>
            </a:lvl2pPr>
            <a:lvl3pPr marL="1371600" indent="-304800">
              <a:buSzPts val="1200"/>
              <a:defRPr sz="1200">
                <a:latin typeface="FreightSans Pro"/>
                <a:ea typeface="FreightSans Pro"/>
                <a:cs typeface="FreightSans Pro"/>
                <a:sym typeface="FreightSans Pro"/>
              </a:defRPr>
            </a:lvl3pPr>
            <a:lvl4pPr marL="1828800" indent="-304800">
              <a:buSzPts val="1200"/>
              <a:defRPr sz="1200">
                <a:latin typeface="FreightSans Pro"/>
                <a:ea typeface="FreightSans Pro"/>
                <a:cs typeface="FreightSans Pro"/>
                <a:sym typeface="FreightSans Pro"/>
              </a:defRPr>
            </a:lvl4pPr>
            <a:lvl5pPr marL="2286000" indent="-304800">
              <a:buSzPts val="1200"/>
              <a:defRPr sz="1200">
                <a:latin typeface="FreightSans Pro"/>
                <a:ea typeface="FreightSans Pro"/>
                <a:cs typeface="FreightSans Pro"/>
                <a:sym typeface="FreightSans Pro"/>
              </a:defRPr>
            </a:lvl5pPr>
          </a:lstStyle>
          <a:p>
            <a:pPr/>
            <a:r>
              <a:t>Body Level One</a:t>
            </a:r>
          </a:p>
          <a:p>
            <a:pPr lvl="1"/>
            <a:r>
              <a:t>Body Level Two</a:t>
            </a:r>
          </a:p>
          <a:p>
            <a:pPr lvl="2"/>
            <a:r>
              <a:t>Body Level Three</a:t>
            </a:r>
          </a:p>
          <a:p>
            <a:pPr lvl="3"/>
            <a:r>
              <a:t>Body Level Four</a:t>
            </a:r>
          </a:p>
          <a:p>
            <a:pPr lvl="4"/>
            <a:r>
              <a:t>Body Level Five</a:t>
            </a:r>
          </a:p>
        </p:txBody>
      </p:sp>
      <p:sp>
        <p:nvSpPr>
          <p:cNvPr id="204" name="Slide Number"/>
          <p:cNvSpPr txBox="1"/>
          <p:nvPr>
            <p:ph type="sldNum" sz="quarter" idx="2"/>
          </p:nvPr>
        </p:nvSpPr>
        <p:spPr>
          <a:xfrm>
            <a:off x="8460430" y="4657873"/>
            <a:ext cx="393319" cy="380234"/>
          </a:xfrm>
          <a:prstGeom prst="rect">
            <a:avLst/>
          </a:prstGeom>
        </p:spPr>
        <p:txBody>
          <a:bodyPr/>
          <a:lstStyle>
            <a:lvl1pPr algn="l">
              <a:defRPr sz="1400">
                <a:solidFill>
                  <a:srgbClr val="434343"/>
                </a:solidFill>
                <a:latin typeface="+mj-lt"/>
                <a:ea typeface="+mj-ea"/>
                <a:cs typeface="+mj-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 point">
    <p:bg>
      <p:bgPr>
        <a:solidFill>
          <a:schemeClr val="accent4"/>
        </a:solidFill>
      </p:bgPr>
    </p:bg>
    <p:spTree>
      <p:nvGrpSpPr>
        <p:cNvPr id="1" name=""/>
        <p:cNvGrpSpPr/>
        <p:nvPr/>
      </p:nvGrpSpPr>
      <p:grpSpPr>
        <a:xfrm>
          <a:off x="0" y="0"/>
          <a:ext cx="0" cy="0"/>
          <a:chOff x="0" y="0"/>
          <a:chExt cx="0" cy="0"/>
        </a:xfrm>
      </p:grpSpPr>
      <p:grpSp>
        <p:nvGrpSpPr>
          <p:cNvPr id="216" name="Google Shape;133;p21"/>
          <p:cNvGrpSpPr/>
          <p:nvPr/>
        </p:nvGrpSpPr>
        <p:grpSpPr>
          <a:xfrm>
            <a:off x="6098378" y="4"/>
            <a:ext cx="3045626" cy="2030572"/>
            <a:chOff x="0" y="0"/>
            <a:chExt cx="3045625" cy="2030570"/>
          </a:xfrm>
        </p:grpSpPr>
        <p:sp>
          <p:nvSpPr>
            <p:cNvPr id="211" name="Google Shape;134;p21"/>
            <p:cNvSpPr/>
            <p:nvPr/>
          </p:nvSpPr>
          <p:spPr>
            <a:xfrm>
              <a:off x="2030424" y="10"/>
              <a:ext cx="1015201" cy="1015202"/>
            </a:xfrm>
            <a:prstGeom prst="rect">
              <a:avLst/>
            </a:pr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2" name="Google Shape;135;p21"/>
            <p:cNvSpPr/>
            <p:nvPr/>
          </p:nvSpPr>
          <p:spPr>
            <a:xfrm flipH="1">
              <a:off x="1015084" y="-1"/>
              <a:ext cx="1015201" cy="1015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3" name="Google Shape;136;p21"/>
            <p:cNvSpPr/>
            <p:nvPr/>
          </p:nvSpPr>
          <p:spPr>
            <a:xfrm flipH="1" rot="10800000">
              <a:off x="1015209" y="102"/>
              <a:ext cx="1015201" cy="101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4" name="Google Shape;137;p21"/>
            <p:cNvSpPr/>
            <p:nvPr/>
          </p:nvSpPr>
          <p:spPr>
            <a:xfrm rot="10800000">
              <a:off x="-1" y="92"/>
              <a:ext cx="1015202" cy="101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5" name="Google Shape;138;p21"/>
            <p:cNvSpPr/>
            <p:nvPr/>
          </p:nvSpPr>
          <p:spPr>
            <a:xfrm rot="10800000">
              <a:off x="2030410" y="1015369"/>
              <a:ext cx="1015201" cy="1015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217" name="Title Text"/>
          <p:cNvSpPr txBox="1"/>
          <p:nvPr>
            <p:ph type="title"/>
          </p:nvPr>
        </p:nvSpPr>
        <p:spPr>
          <a:xfrm>
            <a:off x="490250" y="526349"/>
            <a:ext cx="5618701" cy="4090801"/>
          </a:xfrm>
          <a:prstGeom prst="rect">
            <a:avLst/>
          </a:prstGeom>
        </p:spPr>
        <p:txBody>
          <a:bodyPr/>
          <a:lstStyle>
            <a:lvl1pPr>
              <a:defRPr sz="4800">
                <a:solidFill>
                  <a:srgbClr val="FFFFFF"/>
                </a:solidFill>
                <a:latin typeface="FreightSans Pro"/>
                <a:ea typeface="FreightSans Pro"/>
                <a:cs typeface="FreightSans Pro"/>
                <a:sym typeface="FreightSans Pro"/>
              </a:defRPr>
            </a:lvl1pPr>
          </a:lstStyle>
          <a:p>
            <a:pPr/>
            <a:r>
              <a:t>Title Text</a:t>
            </a:r>
          </a:p>
        </p:txBody>
      </p:sp>
      <p:sp>
        <p:nvSpPr>
          <p:cNvPr id="218" name="Slide Number"/>
          <p:cNvSpPr txBox="1"/>
          <p:nvPr>
            <p:ph type="sldNum" sz="quarter" idx="2"/>
          </p:nvPr>
        </p:nvSpPr>
        <p:spPr>
          <a:xfrm>
            <a:off x="8460430" y="4657873"/>
            <a:ext cx="393319" cy="380234"/>
          </a:xfrm>
          <a:prstGeom prst="rect">
            <a:avLst/>
          </a:prstGeom>
        </p:spPr>
        <p:txBody>
          <a:bodyPr/>
          <a:lstStyle>
            <a:lvl1pPr algn="l">
              <a:defRPr sz="1400">
                <a:solidFill>
                  <a:srgbClr val="000000"/>
                </a:solidFill>
                <a:latin typeface="+mj-lt"/>
                <a:ea typeface="+mj-ea"/>
                <a:cs typeface="+mj-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4" name="Slide Number"/>
          <p:cNvSpPr txBox="1"/>
          <p:nvPr>
            <p:ph type="sldNum" sz="quarter" idx="2"/>
          </p:nvPr>
        </p:nvSpPr>
        <p:spPr>
          <a:prstGeom prst="rect">
            <a:avLst/>
          </a:prstGeom>
        </p:spPr>
        <p:txBody>
          <a:bodyPr/>
          <a:lstStyle/>
          <a:p>
            <a:pPr/>
            <a:fld id="{86CB4B4D-7CA3-9044-876B-883B54F8677D}" type="slidenum"/>
          </a:p>
        </p:txBody>
      </p:sp>
      <p:sp>
        <p:nvSpPr>
          <p:cNvPr id="25" name="Title Text"/>
          <p:cNvSpPr txBox="1"/>
          <p:nvPr>
            <p:ph type="title"/>
          </p:nvPr>
        </p:nvSpPr>
        <p:spPr>
          <a:prstGeom prst="rect">
            <a:avLst/>
          </a:prstGeom>
        </p:spPr>
        <p:txBody>
          <a:bodyPr/>
          <a:lstStyle/>
          <a:p>
            <a:pPr/>
            <a:r>
              <a:t>Title Text</a:t>
            </a:r>
          </a:p>
        </p:txBody>
      </p:sp>
      <p:sp>
        <p:nvSpPr>
          <p:cNvPr id="2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title and description">
    <p:bg>
      <p:bgPr>
        <a:solidFill>
          <a:srgbClr val="FFFFFF"/>
        </a:solidFill>
      </p:bgPr>
    </p:bg>
    <p:spTree>
      <p:nvGrpSpPr>
        <p:cNvPr id="1" name=""/>
        <p:cNvGrpSpPr/>
        <p:nvPr/>
      </p:nvGrpSpPr>
      <p:grpSpPr>
        <a:xfrm>
          <a:off x="0" y="0"/>
          <a:ext cx="0" cy="0"/>
          <a:chOff x="0" y="0"/>
          <a:chExt cx="0" cy="0"/>
        </a:xfrm>
      </p:grpSpPr>
      <p:sp>
        <p:nvSpPr>
          <p:cNvPr id="225" name="Google Shape;142;p22"/>
          <p:cNvSpPr/>
          <p:nvPr/>
        </p:nvSpPr>
        <p:spPr>
          <a:xfrm>
            <a:off x="4572000" y="-175"/>
            <a:ext cx="4572000" cy="5143501"/>
          </a:xfrm>
          <a:prstGeom prst="rect">
            <a:avLst/>
          </a:prstGeom>
          <a:solidFill>
            <a:srgbClr val="2A3990"/>
          </a:solidFill>
          <a:ln w="12700">
            <a:miter lim="400000"/>
          </a:ln>
        </p:spPr>
        <p:txBody>
          <a:bodyPr lIns="0" tIns="0" rIns="0" bIns="0" anchor="ctr"/>
          <a:lstStyle/>
          <a:p>
            <a:pPr>
              <a:defRPr>
                <a:solidFill>
                  <a:srgbClr val="000000"/>
                </a:solidFill>
              </a:defRPr>
            </a:pPr>
          </a:p>
        </p:txBody>
      </p:sp>
      <p:sp>
        <p:nvSpPr>
          <p:cNvPr id="226" name="Google Shape;143;p22"/>
          <p:cNvSpPr/>
          <p:nvPr/>
        </p:nvSpPr>
        <p:spPr>
          <a:xfrm>
            <a:off x="5029675" y="4495500"/>
            <a:ext cx="468301" cy="1"/>
          </a:xfrm>
          <a:prstGeom prst="line">
            <a:avLst/>
          </a:prstGeom>
          <a:ln w="19050">
            <a:solidFill>
              <a:srgbClr val="FFFFFF"/>
            </a:solidFill>
          </a:ln>
        </p:spPr>
        <p:txBody>
          <a:bodyPr lIns="0" tIns="0" rIns="0" bIns="0"/>
          <a:lstStyle/>
          <a:p>
            <a:pPr/>
          </a:p>
        </p:txBody>
      </p:sp>
      <p:sp>
        <p:nvSpPr>
          <p:cNvPr id="227" name="Title Text"/>
          <p:cNvSpPr txBox="1"/>
          <p:nvPr>
            <p:ph type="title"/>
          </p:nvPr>
        </p:nvSpPr>
        <p:spPr>
          <a:xfrm>
            <a:off x="265500" y="1151099"/>
            <a:ext cx="4045200" cy="1564502"/>
          </a:xfrm>
          <a:prstGeom prst="rect">
            <a:avLst/>
          </a:prstGeom>
        </p:spPr>
        <p:txBody>
          <a:bodyPr anchor="b"/>
          <a:lstStyle>
            <a:lvl1pPr algn="ctr">
              <a:defRPr>
                <a:solidFill>
                  <a:srgbClr val="2A3990"/>
                </a:solidFill>
                <a:latin typeface="FreightSans Pro"/>
                <a:ea typeface="FreightSans Pro"/>
                <a:cs typeface="FreightSans Pro"/>
                <a:sym typeface="FreightSans Pro"/>
              </a:defRPr>
            </a:lvl1pPr>
          </a:lstStyle>
          <a:p>
            <a:pPr/>
            <a:r>
              <a:t>Title Text</a:t>
            </a:r>
          </a:p>
        </p:txBody>
      </p:sp>
      <p:sp>
        <p:nvSpPr>
          <p:cNvPr id="228" name="Body Level One…"/>
          <p:cNvSpPr txBox="1"/>
          <p:nvPr>
            <p:ph type="body" sz="quarter" idx="1"/>
          </p:nvPr>
        </p:nvSpPr>
        <p:spPr>
          <a:xfrm>
            <a:off x="265500" y="2769000"/>
            <a:ext cx="4045200" cy="1269301"/>
          </a:xfrm>
          <a:prstGeom prst="rect">
            <a:avLst/>
          </a:prstGeom>
        </p:spPr>
        <p:txBody>
          <a:bodyPr>
            <a:normAutofit fontScale="100000" lnSpcReduction="0"/>
          </a:bodyPr>
          <a:lstStyle>
            <a:lvl1pPr marL="342900" indent="-228600" algn="ctr">
              <a:lnSpc>
                <a:spcPct val="100000"/>
              </a:lnSpc>
              <a:buClrTx/>
              <a:buSzTx/>
              <a:buFontTx/>
              <a:buNone/>
              <a:defRPr sz="2100">
                <a:latin typeface="FreightSans Pro"/>
                <a:ea typeface="FreightSans Pro"/>
                <a:cs typeface="FreightSans Pro"/>
                <a:sym typeface="FreightSans Pro"/>
              </a:defRPr>
            </a:lvl1pPr>
            <a:lvl2pPr marL="342900" indent="254000" algn="ctr">
              <a:lnSpc>
                <a:spcPct val="100000"/>
              </a:lnSpc>
              <a:buClrTx/>
              <a:buSzTx/>
              <a:buFontTx/>
              <a:buNone/>
              <a:defRPr sz="2100">
                <a:latin typeface="FreightSans Pro"/>
                <a:ea typeface="FreightSans Pro"/>
                <a:cs typeface="FreightSans Pro"/>
                <a:sym typeface="FreightSans Pro"/>
              </a:defRPr>
            </a:lvl2pPr>
            <a:lvl3pPr marL="342900" indent="711200" algn="ctr">
              <a:lnSpc>
                <a:spcPct val="100000"/>
              </a:lnSpc>
              <a:buClrTx/>
              <a:buSzTx/>
              <a:buFontTx/>
              <a:buNone/>
              <a:defRPr sz="2100">
                <a:latin typeface="FreightSans Pro"/>
                <a:ea typeface="FreightSans Pro"/>
                <a:cs typeface="FreightSans Pro"/>
                <a:sym typeface="FreightSans Pro"/>
              </a:defRPr>
            </a:lvl3pPr>
            <a:lvl4pPr marL="342900" indent="1168400" algn="ctr">
              <a:lnSpc>
                <a:spcPct val="100000"/>
              </a:lnSpc>
              <a:buClrTx/>
              <a:buSzTx/>
              <a:buFontTx/>
              <a:buNone/>
              <a:defRPr sz="2100">
                <a:latin typeface="FreightSans Pro"/>
                <a:ea typeface="FreightSans Pro"/>
                <a:cs typeface="FreightSans Pro"/>
                <a:sym typeface="FreightSans Pro"/>
              </a:defRPr>
            </a:lvl4pPr>
            <a:lvl5pPr marL="342900" indent="1625600" algn="ctr">
              <a:lnSpc>
                <a:spcPct val="100000"/>
              </a:lnSpc>
              <a:buClrTx/>
              <a:buSzTx/>
              <a:buFontTx/>
              <a:buNone/>
              <a:defRPr sz="2100">
                <a:latin typeface="FreightSans Pro"/>
                <a:ea typeface="FreightSans Pro"/>
                <a:cs typeface="FreightSans Pro"/>
                <a:sym typeface="FreightSans Pro"/>
              </a:defRPr>
            </a:lvl5pPr>
          </a:lstStyle>
          <a:p>
            <a:pPr/>
            <a:r>
              <a:t>Body Level One</a:t>
            </a:r>
          </a:p>
          <a:p>
            <a:pPr lvl="1"/>
            <a:r>
              <a:t>Body Level Two</a:t>
            </a:r>
          </a:p>
          <a:p>
            <a:pPr lvl="2"/>
            <a:r>
              <a:t>Body Level Three</a:t>
            </a:r>
          </a:p>
          <a:p>
            <a:pPr lvl="3"/>
            <a:r>
              <a:t>Body Level Four</a:t>
            </a:r>
          </a:p>
          <a:p>
            <a:pPr lvl="4"/>
            <a:r>
              <a:t>Body Level Five</a:t>
            </a:r>
          </a:p>
        </p:txBody>
      </p:sp>
      <p:sp>
        <p:nvSpPr>
          <p:cNvPr id="229" name="Google Shape;146;p22"/>
          <p:cNvSpPr txBox="1"/>
          <p:nvPr>
            <p:ph type="body" sz="half" idx="13"/>
          </p:nvPr>
        </p:nvSpPr>
        <p:spPr>
          <a:xfrm>
            <a:off x="4939500" y="724199"/>
            <a:ext cx="3837000" cy="3695102"/>
          </a:xfrm>
          <a:prstGeom prst="rect">
            <a:avLst/>
          </a:prstGeom>
        </p:spPr>
        <p:txBody>
          <a:bodyPr anchor="ctr">
            <a:normAutofit fontScale="100000" lnSpcReduction="0"/>
          </a:bodyPr>
          <a:lstStyle/>
          <a:p>
            <a:pPr marL="457200" indent="-342900">
              <a:buClr>
                <a:srgbClr val="FFFFFF"/>
              </a:buClr>
              <a:buSzPts val="1800"/>
              <a:defRPr>
                <a:solidFill>
                  <a:srgbClr val="FFFFFF"/>
                </a:solidFill>
                <a:latin typeface="FreightSans Pro"/>
                <a:ea typeface="FreightSans Pro"/>
                <a:cs typeface="FreightSans Pro"/>
                <a:sym typeface="FreightSans Pro"/>
              </a:defRPr>
            </a:pPr>
          </a:p>
        </p:txBody>
      </p:sp>
      <p:sp>
        <p:nvSpPr>
          <p:cNvPr id="230" name="Slide Number"/>
          <p:cNvSpPr txBox="1"/>
          <p:nvPr>
            <p:ph type="sldNum" sz="quarter" idx="2"/>
          </p:nvPr>
        </p:nvSpPr>
        <p:spPr>
          <a:xfrm>
            <a:off x="8460430" y="4657873"/>
            <a:ext cx="393319" cy="380234"/>
          </a:xfrm>
          <a:prstGeom prst="rect">
            <a:avLst/>
          </a:prstGeom>
        </p:spPr>
        <p:txBody>
          <a:bodyPr/>
          <a:lstStyle>
            <a:lvl1pPr algn="l">
              <a:defRPr sz="1400">
                <a:solidFill>
                  <a:srgbClr val="000000"/>
                </a:solidFill>
                <a:latin typeface="+mj-lt"/>
                <a:ea typeface="+mj-ea"/>
                <a:cs typeface="+mj-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
    <p:bg>
      <p:bgPr>
        <a:solidFill>
          <a:srgbClr val="FFFFFF"/>
        </a:solidFill>
      </p:bgPr>
    </p:bg>
    <p:spTree>
      <p:nvGrpSpPr>
        <p:cNvPr id="1" name=""/>
        <p:cNvGrpSpPr/>
        <p:nvPr/>
      </p:nvGrpSpPr>
      <p:grpSpPr>
        <a:xfrm>
          <a:off x="0" y="0"/>
          <a:ext cx="0" cy="0"/>
          <a:chOff x="0" y="0"/>
          <a:chExt cx="0" cy="0"/>
        </a:xfrm>
      </p:grpSpPr>
      <p:sp>
        <p:nvSpPr>
          <p:cNvPr id="237" name="Body Level One…"/>
          <p:cNvSpPr txBox="1"/>
          <p:nvPr>
            <p:ph type="body" sz="quarter" idx="1"/>
          </p:nvPr>
        </p:nvSpPr>
        <p:spPr>
          <a:xfrm>
            <a:off x="319499" y="4230575"/>
            <a:ext cx="5998802" cy="598801"/>
          </a:xfrm>
          <a:prstGeom prst="rect">
            <a:avLst/>
          </a:prstGeom>
        </p:spPr>
        <p:txBody>
          <a:bodyPr anchor="ctr">
            <a:normAutofit fontScale="100000" lnSpcReduction="0"/>
          </a:bodyPr>
          <a:lstStyle>
            <a:lvl1pPr marL="228600" indent="0">
              <a:lnSpc>
                <a:spcPct val="100000"/>
              </a:lnSpc>
              <a:buClrTx/>
              <a:buSzTx/>
              <a:buFontTx/>
              <a:buNone/>
              <a:defRPr>
                <a:latin typeface="FreightSans Pro"/>
                <a:ea typeface="FreightSans Pro"/>
                <a:cs typeface="FreightSans Pro"/>
                <a:sym typeface="FreightSans Pro"/>
              </a:defRPr>
            </a:lvl1pPr>
            <a:lvl2pPr marL="1005114" indent="-408214">
              <a:lnSpc>
                <a:spcPct val="100000"/>
              </a:lnSpc>
              <a:buClrTx/>
              <a:buFontTx/>
              <a:defRPr>
                <a:latin typeface="FreightSans Pro"/>
                <a:ea typeface="FreightSans Pro"/>
                <a:cs typeface="FreightSans Pro"/>
                <a:sym typeface="FreightSans Pro"/>
              </a:defRPr>
            </a:lvl2pPr>
            <a:lvl3pPr marL="1462314" indent="-408214">
              <a:lnSpc>
                <a:spcPct val="100000"/>
              </a:lnSpc>
              <a:buClrTx/>
              <a:buFontTx/>
              <a:defRPr>
                <a:latin typeface="FreightSans Pro"/>
                <a:ea typeface="FreightSans Pro"/>
                <a:cs typeface="FreightSans Pro"/>
                <a:sym typeface="FreightSans Pro"/>
              </a:defRPr>
            </a:lvl3pPr>
            <a:lvl4pPr marL="1919514" indent="-408214">
              <a:lnSpc>
                <a:spcPct val="100000"/>
              </a:lnSpc>
              <a:buClrTx/>
              <a:buFontTx/>
              <a:defRPr>
                <a:latin typeface="FreightSans Pro"/>
                <a:ea typeface="FreightSans Pro"/>
                <a:cs typeface="FreightSans Pro"/>
                <a:sym typeface="FreightSans Pro"/>
              </a:defRPr>
            </a:lvl4pPr>
            <a:lvl5pPr marL="2376714" indent="-408214">
              <a:lnSpc>
                <a:spcPct val="100000"/>
              </a:lnSpc>
              <a:buClrTx/>
              <a:buFontTx/>
              <a:defRPr>
                <a:latin typeface="FreightSans Pro"/>
                <a:ea typeface="FreightSans Pro"/>
                <a:cs typeface="FreightSans Pro"/>
                <a:sym typeface="FreightSans Pro"/>
              </a:defRPr>
            </a:lvl5pPr>
          </a:lstStyle>
          <a:p>
            <a:pPr/>
            <a:r>
              <a:t>Body Level One</a:t>
            </a:r>
          </a:p>
          <a:p>
            <a:pPr lvl="1"/>
            <a:r>
              <a:t>Body Level Two</a:t>
            </a:r>
          </a:p>
          <a:p>
            <a:pPr lvl="2"/>
            <a:r>
              <a:t>Body Level Three</a:t>
            </a:r>
          </a:p>
          <a:p>
            <a:pPr lvl="3"/>
            <a:r>
              <a:t>Body Level Four</a:t>
            </a:r>
          </a:p>
          <a:p>
            <a:pPr lvl="4"/>
            <a:r>
              <a:t>Body Level Five</a:t>
            </a:r>
          </a:p>
        </p:txBody>
      </p:sp>
      <p:sp>
        <p:nvSpPr>
          <p:cNvPr id="238" name="Slide Number"/>
          <p:cNvSpPr txBox="1"/>
          <p:nvPr>
            <p:ph type="sldNum" sz="quarter" idx="2"/>
          </p:nvPr>
        </p:nvSpPr>
        <p:spPr>
          <a:xfrm>
            <a:off x="8460430" y="4657873"/>
            <a:ext cx="393319" cy="380234"/>
          </a:xfrm>
          <a:prstGeom prst="rect">
            <a:avLst/>
          </a:prstGeom>
        </p:spPr>
        <p:txBody>
          <a:bodyPr/>
          <a:lstStyle>
            <a:lvl1pPr algn="l">
              <a:defRPr sz="1400">
                <a:solidFill>
                  <a:srgbClr val="434343"/>
                </a:solidFill>
                <a:latin typeface="+mj-lt"/>
                <a:ea typeface="+mj-ea"/>
                <a:cs typeface="+mj-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 number">
    <p:bg>
      <p:bgPr>
        <a:solidFill>
          <a:srgbClr val="2A3990"/>
        </a:solidFill>
      </p:bgPr>
    </p:bg>
    <p:spTree>
      <p:nvGrpSpPr>
        <p:cNvPr id="1" name=""/>
        <p:cNvGrpSpPr/>
        <p:nvPr/>
      </p:nvGrpSpPr>
      <p:grpSpPr>
        <a:xfrm>
          <a:off x="0" y="0"/>
          <a:ext cx="0" cy="0"/>
          <a:chOff x="0" y="0"/>
          <a:chExt cx="0" cy="0"/>
        </a:xfrm>
      </p:grpSpPr>
      <p:grpSp>
        <p:nvGrpSpPr>
          <p:cNvPr id="250" name="Google Shape;152;p24"/>
          <p:cNvGrpSpPr/>
          <p:nvPr/>
        </p:nvGrpSpPr>
        <p:grpSpPr>
          <a:xfrm>
            <a:off x="6098378" y="4"/>
            <a:ext cx="3045626" cy="2030572"/>
            <a:chOff x="0" y="0"/>
            <a:chExt cx="3045625" cy="2030570"/>
          </a:xfrm>
        </p:grpSpPr>
        <p:sp>
          <p:nvSpPr>
            <p:cNvPr id="245" name="Google Shape;153;p24"/>
            <p:cNvSpPr/>
            <p:nvPr/>
          </p:nvSpPr>
          <p:spPr>
            <a:xfrm>
              <a:off x="2030424" y="10"/>
              <a:ext cx="1015201" cy="1015202"/>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6" name="Google Shape;154;p24"/>
            <p:cNvSpPr/>
            <p:nvPr/>
          </p:nvSpPr>
          <p:spPr>
            <a:xfrm flipH="1">
              <a:off x="1015084" y="-1"/>
              <a:ext cx="1015201" cy="1015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7" name="Google Shape;155;p24"/>
            <p:cNvSpPr/>
            <p:nvPr/>
          </p:nvSpPr>
          <p:spPr>
            <a:xfrm flipH="1" rot="10800000">
              <a:off x="1015209" y="102"/>
              <a:ext cx="1015201" cy="101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8" name="Google Shape;156;p24"/>
            <p:cNvSpPr/>
            <p:nvPr/>
          </p:nvSpPr>
          <p:spPr>
            <a:xfrm rot="10800000">
              <a:off x="-1" y="92"/>
              <a:ext cx="1015202" cy="101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9" name="Google Shape;157;p24"/>
            <p:cNvSpPr/>
            <p:nvPr/>
          </p:nvSpPr>
          <p:spPr>
            <a:xfrm rot="10800000">
              <a:off x="2030410" y="1015369"/>
              <a:ext cx="1015201" cy="1015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251" name="Title Text"/>
          <p:cNvSpPr txBox="1"/>
          <p:nvPr>
            <p:ph type="title"/>
          </p:nvPr>
        </p:nvSpPr>
        <p:spPr>
          <a:xfrm>
            <a:off x="311699" y="1256049"/>
            <a:ext cx="8520602" cy="2030702"/>
          </a:xfrm>
          <a:prstGeom prst="rect">
            <a:avLst/>
          </a:prstGeom>
        </p:spPr>
        <p:txBody>
          <a:bodyPr anchor="b"/>
          <a:lstStyle>
            <a:lvl1pPr algn="ctr">
              <a:defRPr sz="12000">
                <a:solidFill>
                  <a:srgbClr val="FFFFFF"/>
                </a:solidFill>
                <a:latin typeface="FreightSans Pro"/>
                <a:ea typeface="FreightSans Pro"/>
                <a:cs typeface="FreightSans Pro"/>
                <a:sym typeface="FreightSans Pro"/>
              </a:defRPr>
            </a:lvl1pPr>
          </a:lstStyle>
          <a:p>
            <a:pPr/>
            <a:r>
              <a:t>Title Text</a:t>
            </a:r>
          </a:p>
        </p:txBody>
      </p:sp>
      <p:sp>
        <p:nvSpPr>
          <p:cNvPr id="252" name="Body Level One…"/>
          <p:cNvSpPr txBox="1"/>
          <p:nvPr>
            <p:ph type="body" sz="half" idx="1"/>
          </p:nvPr>
        </p:nvSpPr>
        <p:spPr>
          <a:xfrm>
            <a:off x="311699" y="3369224"/>
            <a:ext cx="8520602" cy="1281901"/>
          </a:xfrm>
          <a:prstGeom prst="rect">
            <a:avLst/>
          </a:prstGeom>
        </p:spPr>
        <p:txBody>
          <a:bodyPr>
            <a:normAutofit fontScale="100000" lnSpcReduction="0"/>
          </a:bodyPr>
          <a:lstStyle>
            <a:lvl1pPr marL="457200" indent="-342900" algn="ctr">
              <a:buClr>
                <a:srgbClr val="FFFFFF"/>
              </a:buClr>
              <a:buSzPts val="1800"/>
              <a:defRPr>
                <a:solidFill>
                  <a:srgbClr val="FFFFFF"/>
                </a:solidFill>
                <a:latin typeface="FreightSans Pro"/>
                <a:ea typeface="FreightSans Pro"/>
                <a:cs typeface="FreightSans Pro"/>
                <a:sym typeface="FreightSans Pro"/>
              </a:defRPr>
            </a:lvl1pPr>
            <a:lvl2pPr marL="1005114" indent="-408214" algn="ctr">
              <a:buClr>
                <a:srgbClr val="FFFFFF"/>
              </a:buClr>
              <a:defRPr>
                <a:solidFill>
                  <a:srgbClr val="FFFFFF"/>
                </a:solidFill>
                <a:latin typeface="FreightSans Pro"/>
                <a:ea typeface="FreightSans Pro"/>
                <a:cs typeface="FreightSans Pro"/>
                <a:sym typeface="FreightSans Pro"/>
              </a:defRPr>
            </a:lvl2pPr>
            <a:lvl3pPr marL="1462314" indent="-408214" algn="ctr">
              <a:buClr>
                <a:srgbClr val="FFFFFF"/>
              </a:buClr>
              <a:defRPr>
                <a:solidFill>
                  <a:srgbClr val="FFFFFF"/>
                </a:solidFill>
                <a:latin typeface="FreightSans Pro"/>
                <a:ea typeface="FreightSans Pro"/>
                <a:cs typeface="FreightSans Pro"/>
                <a:sym typeface="FreightSans Pro"/>
              </a:defRPr>
            </a:lvl3pPr>
            <a:lvl4pPr marL="1919514" indent="-408214" algn="ctr">
              <a:buClr>
                <a:srgbClr val="FFFFFF"/>
              </a:buClr>
              <a:defRPr>
                <a:solidFill>
                  <a:srgbClr val="FFFFFF"/>
                </a:solidFill>
                <a:latin typeface="FreightSans Pro"/>
                <a:ea typeface="FreightSans Pro"/>
                <a:cs typeface="FreightSans Pro"/>
                <a:sym typeface="FreightSans Pro"/>
              </a:defRPr>
            </a:lvl4pPr>
            <a:lvl5pPr marL="2376714" indent="-408214" algn="ctr">
              <a:buClr>
                <a:srgbClr val="FFFFFF"/>
              </a:buClr>
              <a:defRPr>
                <a:solidFill>
                  <a:srgbClr val="FFFFFF"/>
                </a:solidFill>
                <a:latin typeface="FreightSans Pro"/>
                <a:ea typeface="FreightSans Pro"/>
                <a:cs typeface="FreightSans Pro"/>
                <a:sym typeface="FreightSans Pro"/>
              </a:defRPr>
            </a:lvl5pPr>
          </a:lstStyle>
          <a:p>
            <a:pPr/>
            <a:r>
              <a:t>Body Level One</a:t>
            </a:r>
          </a:p>
          <a:p>
            <a:pPr lvl="1"/>
            <a:r>
              <a:t>Body Level Two</a:t>
            </a:r>
          </a:p>
          <a:p>
            <a:pPr lvl="2"/>
            <a:r>
              <a:t>Body Level Three</a:t>
            </a:r>
          </a:p>
          <a:p>
            <a:pPr lvl="3"/>
            <a:r>
              <a:t>Body Level Four</a:t>
            </a:r>
          </a:p>
          <a:p>
            <a:pPr lvl="4"/>
            <a:r>
              <a:t>Body Level Five</a:t>
            </a:r>
          </a:p>
        </p:txBody>
      </p:sp>
      <p:sp>
        <p:nvSpPr>
          <p:cNvPr id="253" name="Slide Number"/>
          <p:cNvSpPr txBox="1"/>
          <p:nvPr>
            <p:ph type="sldNum" sz="quarter" idx="2"/>
          </p:nvPr>
        </p:nvSpPr>
        <p:spPr>
          <a:xfrm>
            <a:off x="8460430" y="4657873"/>
            <a:ext cx="393319" cy="380234"/>
          </a:xfrm>
          <a:prstGeom prst="rect">
            <a:avLst/>
          </a:prstGeom>
        </p:spPr>
        <p:txBody>
          <a:bodyPr/>
          <a:lstStyle>
            <a:lvl1pPr algn="l">
              <a:defRPr sz="1400">
                <a:solidFill>
                  <a:srgbClr val="000000"/>
                </a:solidFill>
                <a:latin typeface="+mj-lt"/>
                <a:ea typeface="+mj-ea"/>
                <a:cs typeface="+mj-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FFFFFF"/>
        </a:solidFill>
      </p:bgPr>
    </p:bg>
    <p:spTree>
      <p:nvGrpSpPr>
        <p:cNvPr id="1" name=""/>
        <p:cNvGrpSpPr/>
        <p:nvPr/>
      </p:nvGrpSpPr>
      <p:grpSpPr>
        <a:xfrm>
          <a:off x="0" y="0"/>
          <a:ext cx="0" cy="0"/>
          <a:chOff x="0" y="0"/>
          <a:chExt cx="0" cy="0"/>
        </a:xfrm>
      </p:grpSpPr>
      <p:sp>
        <p:nvSpPr>
          <p:cNvPr id="260" name="Slide Number"/>
          <p:cNvSpPr txBox="1"/>
          <p:nvPr>
            <p:ph type="sldNum" sz="quarter" idx="2"/>
          </p:nvPr>
        </p:nvSpPr>
        <p:spPr>
          <a:xfrm>
            <a:off x="8460430" y="4657873"/>
            <a:ext cx="393319" cy="380234"/>
          </a:xfrm>
          <a:prstGeom prst="rect">
            <a:avLst/>
          </a:prstGeom>
        </p:spPr>
        <p:txBody>
          <a:bodyPr/>
          <a:lstStyle>
            <a:lvl1pPr algn="l">
              <a:defRPr sz="1400">
                <a:solidFill>
                  <a:srgbClr val="434343"/>
                </a:solidFill>
                <a:latin typeface="+mj-lt"/>
                <a:ea typeface="+mj-ea"/>
                <a:cs typeface="+mj-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BJECT">
    <p:bg>
      <p:bgPr>
        <a:solidFill>
          <a:srgbClr val="FFFFFF"/>
        </a:solidFill>
      </p:bgPr>
    </p:bg>
    <p:spTree>
      <p:nvGrpSpPr>
        <p:cNvPr id="1" name=""/>
        <p:cNvGrpSpPr/>
        <p:nvPr/>
      </p:nvGrpSpPr>
      <p:grpSpPr>
        <a:xfrm>
          <a:off x="0" y="0"/>
          <a:ext cx="0" cy="0"/>
          <a:chOff x="0" y="0"/>
          <a:chExt cx="0" cy="0"/>
        </a:xfrm>
      </p:grpSpPr>
      <p:sp>
        <p:nvSpPr>
          <p:cNvPr id="267" name="Title Text"/>
          <p:cNvSpPr txBox="1"/>
          <p:nvPr>
            <p:ph type="title"/>
          </p:nvPr>
        </p:nvSpPr>
        <p:spPr>
          <a:xfrm>
            <a:off x="457200" y="205978"/>
            <a:ext cx="8229600" cy="857400"/>
          </a:xfrm>
          <a:prstGeom prst="rect">
            <a:avLst/>
          </a:prstGeom>
        </p:spPr>
        <p:txBody>
          <a:bodyPr/>
          <a:lstStyle>
            <a:lvl1pPr algn="ctr">
              <a:defRPr i="1" sz="4400">
                <a:solidFill>
                  <a:srgbClr val="2A3990"/>
                </a:solidFill>
                <a:latin typeface="FreightTextBookItalic"/>
                <a:ea typeface="FreightTextBookItalic"/>
                <a:cs typeface="FreightTextBookItalic"/>
                <a:sym typeface="FreightTextBookItalic"/>
              </a:defRPr>
            </a:lvl1pPr>
          </a:lstStyle>
          <a:p>
            <a:pPr/>
            <a:r>
              <a:t>Title Text</a:t>
            </a:r>
          </a:p>
        </p:txBody>
      </p:sp>
      <p:sp>
        <p:nvSpPr>
          <p:cNvPr id="268" name="Body Level One…"/>
          <p:cNvSpPr txBox="1"/>
          <p:nvPr>
            <p:ph type="body" idx="1"/>
          </p:nvPr>
        </p:nvSpPr>
        <p:spPr>
          <a:xfrm>
            <a:off x="457200" y="1200150"/>
            <a:ext cx="8229600" cy="3394501"/>
          </a:xfrm>
          <a:prstGeom prst="rect">
            <a:avLst/>
          </a:prstGeom>
        </p:spPr>
        <p:txBody>
          <a:bodyPr>
            <a:normAutofit fontScale="100000" lnSpcReduction="0"/>
          </a:bodyPr>
          <a:lstStyle>
            <a:lvl1pPr marL="457200" indent="-431800">
              <a:spcBef>
                <a:spcPts val="600"/>
              </a:spcBef>
              <a:buClr>
                <a:srgbClr val="2A3990"/>
              </a:buClr>
              <a:buSzPts val="3200"/>
              <a:buFont typeface="Arial"/>
              <a:buChar char="•"/>
              <a:defRPr i="1" sz="3200">
                <a:solidFill>
                  <a:srgbClr val="2A3990"/>
                </a:solidFill>
                <a:latin typeface="FreightTextBookItalic"/>
                <a:ea typeface="FreightTextBookItalic"/>
                <a:cs typeface="FreightTextBookItalic"/>
                <a:sym typeface="FreightTextBookItalic"/>
              </a:defRPr>
            </a:lvl1pPr>
            <a:lvl2pPr marL="972457" indent="-464457">
              <a:spcBef>
                <a:spcPts val="600"/>
              </a:spcBef>
              <a:buClr>
                <a:srgbClr val="2A3990"/>
              </a:buClr>
              <a:buSzPts val="3200"/>
              <a:buFont typeface="Arial"/>
              <a:buChar char="–"/>
              <a:defRPr i="1" sz="3200">
                <a:solidFill>
                  <a:srgbClr val="2A3990"/>
                </a:solidFill>
                <a:latin typeface="FreightTextBookItalic"/>
                <a:ea typeface="FreightTextBookItalic"/>
                <a:cs typeface="FreightTextBookItalic"/>
                <a:sym typeface="FreightTextBookItalic"/>
              </a:defRPr>
            </a:lvl2pPr>
            <a:lvl3pPr marL="1498600" indent="-508000">
              <a:spcBef>
                <a:spcPts val="600"/>
              </a:spcBef>
              <a:buClr>
                <a:srgbClr val="2A3990"/>
              </a:buClr>
              <a:buSzPts val="3200"/>
              <a:buFont typeface="Arial"/>
              <a:buChar char="•"/>
              <a:defRPr i="1" sz="3200">
                <a:solidFill>
                  <a:srgbClr val="2A3990"/>
                </a:solidFill>
                <a:latin typeface="FreightTextBookItalic"/>
                <a:ea typeface="FreightTextBookItalic"/>
                <a:cs typeface="FreightTextBookItalic"/>
                <a:sym typeface="FreightTextBookItalic"/>
              </a:defRPr>
            </a:lvl3pPr>
            <a:lvl4pPr marL="2042160" indent="-568960">
              <a:spcBef>
                <a:spcPts val="600"/>
              </a:spcBef>
              <a:buClr>
                <a:srgbClr val="2A3990"/>
              </a:buClr>
              <a:buSzPts val="3200"/>
              <a:buFont typeface="Arial"/>
              <a:buChar char="–"/>
              <a:defRPr i="1" sz="3200">
                <a:solidFill>
                  <a:srgbClr val="2A3990"/>
                </a:solidFill>
                <a:latin typeface="FreightTextBookItalic"/>
                <a:ea typeface="FreightTextBookItalic"/>
                <a:cs typeface="FreightTextBookItalic"/>
                <a:sym typeface="FreightTextBookItalic"/>
              </a:defRPr>
            </a:lvl4pPr>
            <a:lvl5pPr marL="2499360" indent="-568960">
              <a:spcBef>
                <a:spcPts val="600"/>
              </a:spcBef>
              <a:buClr>
                <a:srgbClr val="2A3990"/>
              </a:buClr>
              <a:buSzPts val="3200"/>
              <a:buFont typeface="Arial"/>
              <a:buChar char="»"/>
              <a:defRPr i="1" sz="3200">
                <a:solidFill>
                  <a:srgbClr val="2A3990"/>
                </a:solidFill>
                <a:latin typeface="FreightTextBookItalic"/>
                <a:ea typeface="FreightTextBookItalic"/>
                <a:cs typeface="FreightTextBookItalic"/>
                <a:sym typeface="FreightTextBookItalic"/>
              </a:defRPr>
            </a:lvl5pPr>
          </a:lstStyle>
          <a:p>
            <a:pPr/>
            <a:r>
              <a:t>Body Level One</a:t>
            </a:r>
          </a:p>
          <a:p>
            <a:pPr lvl="1"/>
            <a:r>
              <a:t>Body Level Two</a:t>
            </a:r>
          </a:p>
          <a:p>
            <a:pPr lvl="2"/>
            <a:r>
              <a:t>Body Level Three</a:t>
            </a:r>
          </a:p>
          <a:p>
            <a:pPr lvl="3"/>
            <a:r>
              <a:t>Body Level Four</a:t>
            </a:r>
          </a:p>
          <a:p>
            <a:pPr lvl="4"/>
            <a:r>
              <a:t>Body Level Five</a:t>
            </a:r>
          </a:p>
        </p:txBody>
      </p:sp>
      <p:sp>
        <p:nvSpPr>
          <p:cNvPr id="269" name="Slide Number"/>
          <p:cNvSpPr txBox="1"/>
          <p:nvPr>
            <p:ph type="sldNum" sz="quarter" idx="2"/>
          </p:nvPr>
        </p:nvSpPr>
        <p:spPr>
          <a:xfrm>
            <a:off x="8449959" y="4787723"/>
            <a:ext cx="236841" cy="232980"/>
          </a:xfrm>
          <a:prstGeom prst="rect">
            <a:avLst/>
          </a:prstGeom>
        </p:spPr>
        <p:txBody>
          <a:bodyPr lIns="45699" tIns="45699" rIns="45699" bIns="45699"/>
          <a:lstStyle>
            <a:lvl1pPr>
              <a:defRPr i="1" sz="1200">
                <a:solidFill>
                  <a:srgbClr val="888888"/>
                </a:solidFill>
                <a:latin typeface="FreightTextBookItalic"/>
                <a:ea typeface="FreightTextBookItalic"/>
                <a:cs typeface="FreightTextBookItalic"/>
                <a:sym typeface="FreightTextBookItalic"/>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bg>
      <p:bgPr>
        <a:solidFill>
          <a:srgbClr val="FFFFFF"/>
        </a:solidFill>
      </p:bgPr>
    </p:bg>
    <p:spTree>
      <p:nvGrpSpPr>
        <p:cNvPr id="1" name=""/>
        <p:cNvGrpSpPr/>
        <p:nvPr/>
      </p:nvGrpSpPr>
      <p:grpSpPr>
        <a:xfrm>
          <a:off x="0" y="0"/>
          <a:ext cx="0" cy="0"/>
          <a:chOff x="0" y="0"/>
          <a:chExt cx="0" cy="0"/>
        </a:xfrm>
      </p:grpSpPr>
      <p:grpSp>
        <p:nvGrpSpPr>
          <p:cNvPr id="38" name="Google Shape;29;p4"/>
          <p:cNvGrpSpPr/>
          <p:nvPr/>
        </p:nvGrpSpPr>
        <p:grpSpPr>
          <a:xfrm>
            <a:off x="0" y="3903669"/>
            <a:ext cx="9144000" cy="1239926"/>
            <a:chOff x="0" y="0"/>
            <a:chExt cx="9144000" cy="1239924"/>
          </a:xfrm>
        </p:grpSpPr>
        <p:sp>
          <p:nvSpPr>
            <p:cNvPr id="33" name="Google Shape;30;p4"/>
            <p:cNvSpPr/>
            <p:nvPr/>
          </p:nvSpPr>
          <p:spPr>
            <a:xfrm>
              <a:off x="8154895" y="0"/>
              <a:ext cx="989101" cy="9879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4" name="Google Shape;31;p4"/>
            <p:cNvSpPr/>
            <p:nvPr/>
          </p:nvSpPr>
          <p:spPr>
            <a:xfrm flipH="1">
              <a:off x="6181163" y="0"/>
              <a:ext cx="989101" cy="9879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5" name="Google Shape;32;p4"/>
            <p:cNvSpPr/>
            <p:nvPr/>
          </p:nvSpPr>
          <p:spPr>
            <a:xfrm>
              <a:off x="7170273" y="0"/>
              <a:ext cx="989101" cy="987900"/>
            </a:xfrm>
            <a:prstGeom prst="rect">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6" name="Google Shape;33;p4"/>
            <p:cNvSpPr/>
            <p:nvPr/>
          </p:nvSpPr>
          <p:spPr>
            <a:xfrm rot="10800000">
              <a:off x="8154757" y="12"/>
              <a:ext cx="989101" cy="987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7" name="Google Shape;34;p4"/>
            <p:cNvSpPr/>
            <p:nvPr/>
          </p:nvSpPr>
          <p:spPr>
            <a:xfrm>
              <a:off x="0" y="987924"/>
              <a:ext cx="9144000" cy="252001"/>
            </a:xfrm>
            <a:prstGeom prst="rect">
              <a:avLst/>
            </a:prstGeom>
            <a:solidFill>
              <a:srgbClr val="2A3990"/>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39" name="Title Text"/>
          <p:cNvSpPr txBox="1"/>
          <p:nvPr>
            <p:ph type="title"/>
          </p:nvPr>
        </p:nvSpPr>
        <p:spPr>
          <a:xfrm>
            <a:off x="311699" y="410000"/>
            <a:ext cx="8520602" cy="607801"/>
          </a:xfrm>
          <a:prstGeom prst="rect">
            <a:avLst/>
          </a:prstGeom>
        </p:spPr>
        <p:txBody>
          <a:bodyPr anchor="t"/>
          <a:lstStyle>
            <a:lvl1pPr>
              <a:defRPr sz="3000">
                <a:solidFill>
                  <a:srgbClr val="2A3990"/>
                </a:solidFill>
                <a:latin typeface="FreightSans Pro"/>
                <a:ea typeface="FreightSans Pro"/>
                <a:cs typeface="FreightSans Pro"/>
                <a:sym typeface="FreightSans Pro"/>
              </a:defRPr>
            </a:lvl1pPr>
          </a:lstStyle>
          <a:p>
            <a:pPr/>
            <a:r>
              <a:t>Title Text</a:t>
            </a:r>
          </a:p>
        </p:txBody>
      </p:sp>
      <p:sp>
        <p:nvSpPr>
          <p:cNvPr id="40" name="Body Level One…"/>
          <p:cNvSpPr txBox="1"/>
          <p:nvPr>
            <p:ph type="body" idx="1"/>
          </p:nvPr>
        </p:nvSpPr>
        <p:spPr>
          <a:xfrm>
            <a:off x="311699" y="1229875"/>
            <a:ext cx="8520602" cy="3339001"/>
          </a:xfrm>
          <a:prstGeom prst="rect">
            <a:avLst/>
          </a:prstGeom>
        </p:spPr>
        <p:txBody>
          <a:bodyPr>
            <a:normAutofit fontScale="100000" lnSpcReduction="0"/>
          </a:bodyPr>
          <a:lstStyle>
            <a:lvl1pPr marL="457200" indent="-342900">
              <a:buSzPts val="1800"/>
              <a:defRPr>
                <a:latin typeface="FreightSans Pro"/>
                <a:ea typeface="FreightSans Pro"/>
                <a:cs typeface="FreightSans Pro"/>
                <a:sym typeface="FreightSans Pro"/>
              </a:defRPr>
            </a:lvl1pPr>
            <a:lvl2pPr marL="1005114" indent="-408214">
              <a:defRPr>
                <a:latin typeface="FreightSans Pro"/>
                <a:ea typeface="FreightSans Pro"/>
                <a:cs typeface="FreightSans Pro"/>
                <a:sym typeface="FreightSans Pro"/>
              </a:defRPr>
            </a:lvl2pPr>
            <a:lvl3pPr marL="1462314" indent="-408214">
              <a:defRPr>
                <a:latin typeface="FreightSans Pro"/>
                <a:ea typeface="FreightSans Pro"/>
                <a:cs typeface="FreightSans Pro"/>
                <a:sym typeface="FreightSans Pro"/>
              </a:defRPr>
            </a:lvl3pPr>
            <a:lvl4pPr marL="1919514" indent="-408214">
              <a:defRPr>
                <a:latin typeface="FreightSans Pro"/>
                <a:ea typeface="FreightSans Pro"/>
                <a:cs typeface="FreightSans Pro"/>
                <a:sym typeface="FreightSans Pro"/>
              </a:defRPr>
            </a:lvl4pPr>
            <a:lvl5pPr marL="2376714" indent="-408214">
              <a:defRPr>
                <a:latin typeface="FreightSans Pro"/>
                <a:ea typeface="FreightSans Pro"/>
                <a:cs typeface="FreightSans Pro"/>
                <a:sym typeface="FreightSans Pro"/>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bg>
      <p:bgPr>
        <a:solidFill>
          <a:srgbClr val="FFFFFF"/>
        </a:solidFill>
      </p:bgPr>
    </p:bg>
    <p:spTree>
      <p:nvGrpSpPr>
        <p:cNvPr id="1" name=""/>
        <p:cNvGrpSpPr/>
        <p:nvPr/>
      </p:nvGrpSpPr>
      <p:grpSpPr>
        <a:xfrm>
          <a:off x="0" y="0"/>
          <a:ext cx="0" cy="0"/>
          <a:chOff x="0" y="0"/>
          <a:chExt cx="0" cy="0"/>
        </a:xfrm>
      </p:grpSpPr>
      <p:sp>
        <p:nvSpPr>
          <p:cNvPr id="48" name="Title Text"/>
          <p:cNvSpPr txBox="1"/>
          <p:nvPr>
            <p:ph type="title"/>
          </p:nvPr>
        </p:nvSpPr>
        <p:spPr>
          <a:xfrm>
            <a:off x="311699" y="410000"/>
            <a:ext cx="8520602" cy="607801"/>
          </a:xfrm>
          <a:prstGeom prst="rect">
            <a:avLst/>
          </a:prstGeom>
        </p:spPr>
        <p:txBody>
          <a:bodyPr anchor="t"/>
          <a:lstStyle>
            <a:lvl1pPr>
              <a:defRPr sz="3000">
                <a:solidFill>
                  <a:srgbClr val="2A3990"/>
                </a:solidFill>
                <a:latin typeface="FreightSans Pro"/>
                <a:ea typeface="FreightSans Pro"/>
                <a:cs typeface="FreightSans Pro"/>
                <a:sym typeface="FreightSans Pro"/>
              </a:defRPr>
            </a:lvl1pPr>
          </a:lstStyle>
          <a:p>
            <a:pPr/>
            <a:r>
              <a:t>Title Text</a:t>
            </a:r>
          </a:p>
        </p:txBody>
      </p:sp>
      <p:sp>
        <p:nvSpPr>
          <p:cNvPr id="49" name="Body Level One…"/>
          <p:cNvSpPr txBox="1"/>
          <p:nvPr>
            <p:ph type="body" sz="half" idx="1"/>
          </p:nvPr>
        </p:nvSpPr>
        <p:spPr>
          <a:xfrm>
            <a:off x="311699" y="1229975"/>
            <a:ext cx="3999902" cy="3339001"/>
          </a:xfrm>
          <a:prstGeom prst="rect">
            <a:avLst/>
          </a:prstGeom>
        </p:spPr>
        <p:txBody>
          <a:bodyPr>
            <a:normAutofit fontScale="100000" lnSpcReduction="0"/>
          </a:bodyPr>
          <a:lstStyle>
            <a:lvl1pPr marL="457200" indent="-317500">
              <a:defRPr sz="1400">
                <a:latin typeface="FreightSans Pro"/>
                <a:ea typeface="FreightSans Pro"/>
                <a:cs typeface="FreightSans Pro"/>
                <a:sym typeface="FreightSans Pro"/>
              </a:defRPr>
            </a:lvl1pPr>
            <a:lvl2pPr marL="965200" indent="-355600">
              <a:buSzPts val="1400"/>
              <a:defRPr sz="1400">
                <a:latin typeface="FreightSans Pro"/>
                <a:ea typeface="FreightSans Pro"/>
                <a:cs typeface="FreightSans Pro"/>
                <a:sym typeface="FreightSans Pro"/>
              </a:defRPr>
            </a:lvl2pPr>
            <a:lvl3pPr marL="1422400" indent="-355600">
              <a:buSzPts val="1400"/>
              <a:defRPr sz="1400">
                <a:latin typeface="FreightSans Pro"/>
                <a:ea typeface="FreightSans Pro"/>
                <a:cs typeface="FreightSans Pro"/>
                <a:sym typeface="FreightSans Pro"/>
              </a:defRPr>
            </a:lvl3pPr>
            <a:lvl4pPr marL="1879600" indent="-355600">
              <a:buSzPts val="1400"/>
              <a:defRPr sz="1400">
                <a:latin typeface="FreightSans Pro"/>
                <a:ea typeface="FreightSans Pro"/>
                <a:cs typeface="FreightSans Pro"/>
                <a:sym typeface="FreightSans Pro"/>
              </a:defRPr>
            </a:lvl4pPr>
            <a:lvl5pPr marL="2336800" indent="-355600">
              <a:buSzPts val="1400"/>
              <a:defRPr sz="1400">
                <a:latin typeface="FreightSans Pro"/>
                <a:ea typeface="FreightSans Pro"/>
                <a:cs typeface="FreightSans Pro"/>
                <a:sym typeface="FreightSans Pro"/>
              </a:defRPr>
            </a:lvl5pPr>
          </a:lstStyle>
          <a:p>
            <a:pPr/>
            <a:r>
              <a:t>Body Level One</a:t>
            </a:r>
          </a:p>
          <a:p>
            <a:pPr lvl="1"/>
            <a:r>
              <a:t>Body Level Two</a:t>
            </a:r>
          </a:p>
          <a:p>
            <a:pPr lvl="2"/>
            <a:r>
              <a:t>Body Level Three</a:t>
            </a:r>
          </a:p>
          <a:p>
            <a:pPr lvl="3"/>
            <a:r>
              <a:t>Body Level Four</a:t>
            </a:r>
          </a:p>
          <a:p>
            <a:pPr lvl="4"/>
            <a:r>
              <a:t>Body Level Five</a:t>
            </a:r>
          </a:p>
        </p:txBody>
      </p:sp>
      <p:sp>
        <p:nvSpPr>
          <p:cNvPr id="50" name="Google Shape;41;p5"/>
          <p:cNvSpPr txBox="1"/>
          <p:nvPr>
            <p:ph type="body" sz="half" idx="13"/>
          </p:nvPr>
        </p:nvSpPr>
        <p:spPr>
          <a:xfrm>
            <a:off x="4832399" y="1229975"/>
            <a:ext cx="3999902" cy="3339001"/>
          </a:xfrm>
          <a:prstGeom prst="rect">
            <a:avLst/>
          </a:prstGeom>
        </p:spPr>
        <p:txBody>
          <a:bodyPr>
            <a:normAutofit fontScale="100000" lnSpcReduction="0"/>
          </a:bodyPr>
          <a:lstStyle/>
          <a:p>
            <a:pPr marL="457200" indent="-317500">
              <a:defRPr sz="1400">
                <a:latin typeface="FreightSans Pro"/>
                <a:ea typeface="FreightSans Pro"/>
                <a:cs typeface="FreightSans Pro"/>
                <a:sym typeface="FreightSans Pro"/>
              </a:defRPr>
            </a:pPr>
          </a:p>
        </p:txBody>
      </p:sp>
      <p:sp>
        <p:nvSpPr>
          <p:cNvPr id="51" name="Slide Number"/>
          <p:cNvSpPr txBox="1"/>
          <p:nvPr>
            <p:ph type="sldNum" sz="quarter" idx="2"/>
          </p:nvPr>
        </p:nvSpPr>
        <p:spPr>
          <a:prstGeom prst="rect">
            <a:avLst/>
          </a:prstGeom>
        </p:spPr>
        <p:txBody>
          <a:bodyPr/>
          <a:lstStyle>
            <a:lvl1pPr>
              <a:defRPr>
                <a:solidFill>
                  <a:srgbClr val="43434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bg>
      <p:bgPr>
        <a:solidFill>
          <a:srgbClr val="FFFFFF"/>
        </a:solidFill>
      </p:bgPr>
    </p:bg>
    <p:spTree>
      <p:nvGrpSpPr>
        <p:cNvPr id="1" name=""/>
        <p:cNvGrpSpPr/>
        <p:nvPr/>
      </p:nvGrpSpPr>
      <p:grpSpPr>
        <a:xfrm>
          <a:off x="0" y="0"/>
          <a:ext cx="0" cy="0"/>
          <a:chOff x="0" y="0"/>
          <a:chExt cx="0" cy="0"/>
        </a:xfrm>
      </p:grpSpPr>
      <p:sp>
        <p:nvSpPr>
          <p:cNvPr id="58" name="Title Text"/>
          <p:cNvSpPr txBox="1"/>
          <p:nvPr>
            <p:ph type="title"/>
          </p:nvPr>
        </p:nvSpPr>
        <p:spPr>
          <a:xfrm>
            <a:off x="311699" y="410000"/>
            <a:ext cx="8520602" cy="607801"/>
          </a:xfrm>
          <a:prstGeom prst="rect">
            <a:avLst/>
          </a:prstGeom>
        </p:spPr>
        <p:txBody>
          <a:bodyPr anchor="t"/>
          <a:lstStyle>
            <a:lvl1pPr>
              <a:defRPr sz="3000">
                <a:solidFill>
                  <a:srgbClr val="2A3990"/>
                </a:solidFill>
                <a:latin typeface="FreightSans Pro"/>
                <a:ea typeface="FreightSans Pro"/>
                <a:cs typeface="FreightSans Pro"/>
                <a:sym typeface="FreightSans Pro"/>
              </a:defRPr>
            </a:lvl1pPr>
          </a:lstStyle>
          <a:p>
            <a:pPr/>
            <a:r>
              <a:t>Title Text</a:t>
            </a:r>
          </a:p>
        </p:txBody>
      </p:sp>
      <p:sp>
        <p:nvSpPr>
          <p:cNvPr id="59" name="Slide Number"/>
          <p:cNvSpPr txBox="1"/>
          <p:nvPr>
            <p:ph type="sldNum" sz="quarter" idx="2"/>
          </p:nvPr>
        </p:nvSpPr>
        <p:spPr>
          <a:prstGeom prst="rect">
            <a:avLst/>
          </a:prstGeom>
        </p:spPr>
        <p:txBody>
          <a:bodyPr/>
          <a:lstStyle>
            <a:lvl1pPr>
              <a:defRPr>
                <a:solidFill>
                  <a:srgbClr val="43434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bg>
      <p:bgPr>
        <a:solidFill>
          <a:srgbClr val="FFFFFF"/>
        </a:solidFill>
      </p:bgPr>
    </p:bg>
    <p:spTree>
      <p:nvGrpSpPr>
        <p:cNvPr id="1" name=""/>
        <p:cNvGrpSpPr/>
        <p:nvPr/>
      </p:nvGrpSpPr>
      <p:grpSpPr>
        <a:xfrm>
          <a:off x="0" y="0"/>
          <a:ext cx="0" cy="0"/>
          <a:chOff x="0" y="0"/>
          <a:chExt cx="0" cy="0"/>
        </a:xfrm>
      </p:grpSpPr>
      <p:sp>
        <p:nvSpPr>
          <p:cNvPr id="66" name="Title Text"/>
          <p:cNvSpPr txBox="1"/>
          <p:nvPr>
            <p:ph type="title"/>
          </p:nvPr>
        </p:nvSpPr>
        <p:spPr>
          <a:xfrm>
            <a:off x="311699" y="555600"/>
            <a:ext cx="2808001" cy="755700"/>
          </a:xfrm>
          <a:prstGeom prst="rect">
            <a:avLst/>
          </a:prstGeom>
        </p:spPr>
        <p:txBody>
          <a:bodyPr anchor="b"/>
          <a:lstStyle>
            <a:lvl1pPr>
              <a:defRPr sz="2400">
                <a:solidFill>
                  <a:srgbClr val="2A3990"/>
                </a:solidFill>
                <a:latin typeface="FreightSans Pro"/>
                <a:ea typeface="FreightSans Pro"/>
                <a:cs typeface="FreightSans Pro"/>
                <a:sym typeface="FreightSans Pro"/>
              </a:defRPr>
            </a:lvl1pPr>
          </a:lstStyle>
          <a:p>
            <a:pPr/>
            <a:r>
              <a:t>Title Text</a:t>
            </a:r>
          </a:p>
        </p:txBody>
      </p:sp>
      <p:sp>
        <p:nvSpPr>
          <p:cNvPr id="67" name="Body Level One…"/>
          <p:cNvSpPr txBox="1"/>
          <p:nvPr>
            <p:ph type="body" sz="quarter" idx="1"/>
          </p:nvPr>
        </p:nvSpPr>
        <p:spPr>
          <a:xfrm>
            <a:off x="311699" y="1465804"/>
            <a:ext cx="2808001" cy="3103200"/>
          </a:xfrm>
          <a:prstGeom prst="rect">
            <a:avLst/>
          </a:prstGeom>
        </p:spPr>
        <p:txBody>
          <a:bodyPr>
            <a:normAutofit fontScale="100000" lnSpcReduction="0"/>
          </a:bodyPr>
          <a:lstStyle>
            <a:lvl1pPr marL="457200" indent="-304800">
              <a:buSzPts val="1200"/>
              <a:defRPr sz="1200">
                <a:latin typeface="FreightSans Pro"/>
                <a:ea typeface="FreightSans Pro"/>
                <a:cs typeface="FreightSans Pro"/>
                <a:sym typeface="FreightSans Pro"/>
              </a:defRPr>
            </a:lvl1pPr>
            <a:lvl2pPr marL="914400" indent="-304800">
              <a:buSzPts val="1200"/>
              <a:defRPr sz="1200">
                <a:latin typeface="FreightSans Pro"/>
                <a:ea typeface="FreightSans Pro"/>
                <a:cs typeface="FreightSans Pro"/>
                <a:sym typeface="FreightSans Pro"/>
              </a:defRPr>
            </a:lvl2pPr>
            <a:lvl3pPr marL="1371600" indent="-304800">
              <a:buSzPts val="1200"/>
              <a:defRPr sz="1200">
                <a:latin typeface="FreightSans Pro"/>
                <a:ea typeface="FreightSans Pro"/>
                <a:cs typeface="FreightSans Pro"/>
                <a:sym typeface="FreightSans Pro"/>
              </a:defRPr>
            </a:lvl3pPr>
            <a:lvl4pPr marL="1828800" indent="-304800">
              <a:buSzPts val="1200"/>
              <a:defRPr sz="1200">
                <a:latin typeface="FreightSans Pro"/>
                <a:ea typeface="FreightSans Pro"/>
                <a:cs typeface="FreightSans Pro"/>
                <a:sym typeface="FreightSans Pro"/>
              </a:defRPr>
            </a:lvl4pPr>
            <a:lvl5pPr marL="2286000" indent="-304800">
              <a:buSzPts val="1200"/>
              <a:defRPr sz="1200">
                <a:latin typeface="FreightSans Pro"/>
                <a:ea typeface="FreightSans Pro"/>
                <a:cs typeface="FreightSans Pro"/>
                <a:sym typeface="FreightSans Pro"/>
              </a:defRPr>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lvl1pPr>
              <a:defRPr>
                <a:solidFill>
                  <a:srgbClr val="43434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chemeClr val="accent4"/>
        </a:solidFill>
      </p:bgPr>
    </p:bg>
    <p:spTree>
      <p:nvGrpSpPr>
        <p:cNvPr id="1" name=""/>
        <p:cNvGrpSpPr/>
        <p:nvPr/>
      </p:nvGrpSpPr>
      <p:grpSpPr>
        <a:xfrm>
          <a:off x="0" y="0"/>
          <a:ext cx="0" cy="0"/>
          <a:chOff x="0" y="0"/>
          <a:chExt cx="0" cy="0"/>
        </a:xfrm>
      </p:grpSpPr>
      <p:grpSp>
        <p:nvGrpSpPr>
          <p:cNvPr id="80" name="Google Shape;51;p8"/>
          <p:cNvGrpSpPr/>
          <p:nvPr/>
        </p:nvGrpSpPr>
        <p:grpSpPr>
          <a:xfrm>
            <a:off x="6098378" y="4"/>
            <a:ext cx="3045626" cy="2030572"/>
            <a:chOff x="0" y="0"/>
            <a:chExt cx="3045625" cy="2030570"/>
          </a:xfrm>
        </p:grpSpPr>
        <p:sp>
          <p:nvSpPr>
            <p:cNvPr id="75" name="Google Shape;52;p8"/>
            <p:cNvSpPr/>
            <p:nvPr/>
          </p:nvSpPr>
          <p:spPr>
            <a:xfrm>
              <a:off x="2030424" y="10"/>
              <a:ext cx="1015201" cy="1015202"/>
            </a:xfrm>
            <a:prstGeom prst="rect">
              <a:avLst/>
            </a:pr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6" name="Google Shape;53;p8"/>
            <p:cNvSpPr/>
            <p:nvPr/>
          </p:nvSpPr>
          <p:spPr>
            <a:xfrm flipH="1">
              <a:off x="1015084" y="-1"/>
              <a:ext cx="1015201" cy="1015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7" name="Google Shape;54;p8"/>
            <p:cNvSpPr/>
            <p:nvPr/>
          </p:nvSpPr>
          <p:spPr>
            <a:xfrm flipH="1" rot="10800000">
              <a:off x="1015209" y="102"/>
              <a:ext cx="1015201" cy="101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8" name="Google Shape;55;p8"/>
            <p:cNvSpPr/>
            <p:nvPr/>
          </p:nvSpPr>
          <p:spPr>
            <a:xfrm rot="10800000">
              <a:off x="-1" y="92"/>
              <a:ext cx="1015202" cy="101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9" name="Google Shape;56;p8"/>
            <p:cNvSpPr/>
            <p:nvPr/>
          </p:nvSpPr>
          <p:spPr>
            <a:xfrm rot="10800000">
              <a:off x="2030410" y="1015369"/>
              <a:ext cx="1015201" cy="1015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81" name="Title Text"/>
          <p:cNvSpPr txBox="1"/>
          <p:nvPr>
            <p:ph type="title"/>
          </p:nvPr>
        </p:nvSpPr>
        <p:spPr>
          <a:xfrm>
            <a:off x="490250" y="526349"/>
            <a:ext cx="5618701" cy="4090801"/>
          </a:xfrm>
          <a:prstGeom prst="rect">
            <a:avLst/>
          </a:prstGeom>
        </p:spPr>
        <p:txBody>
          <a:bodyPr/>
          <a:lstStyle>
            <a:lvl1pPr>
              <a:defRPr sz="4800">
                <a:solidFill>
                  <a:srgbClr val="FFFFFF"/>
                </a:solidFill>
                <a:latin typeface="FreightSans Pro"/>
                <a:ea typeface="FreightSans Pro"/>
                <a:cs typeface="FreightSans Pro"/>
                <a:sym typeface="FreightSans Pro"/>
              </a:defRPr>
            </a:lvl1pPr>
          </a:lstStyle>
          <a:p>
            <a:pPr/>
            <a:r>
              <a:t>Title Text</a:t>
            </a:r>
          </a:p>
        </p:txBody>
      </p:sp>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bg>
      <p:bgPr>
        <a:solidFill>
          <a:srgbClr val="FFFFFF"/>
        </a:solidFill>
      </p:bgPr>
    </p:bg>
    <p:spTree>
      <p:nvGrpSpPr>
        <p:cNvPr id="1" name=""/>
        <p:cNvGrpSpPr/>
        <p:nvPr/>
      </p:nvGrpSpPr>
      <p:grpSpPr>
        <a:xfrm>
          <a:off x="0" y="0"/>
          <a:ext cx="0" cy="0"/>
          <a:chOff x="0" y="0"/>
          <a:chExt cx="0" cy="0"/>
        </a:xfrm>
      </p:grpSpPr>
      <p:sp>
        <p:nvSpPr>
          <p:cNvPr id="89" name="Google Shape;60;p9"/>
          <p:cNvSpPr/>
          <p:nvPr/>
        </p:nvSpPr>
        <p:spPr>
          <a:xfrm>
            <a:off x="4572000" y="-175"/>
            <a:ext cx="4572000" cy="5143501"/>
          </a:xfrm>
          <a:prstGeom prst="rect">
            <a:avLst/>
          </a:prstGeom>
          <a:solidFill>
            <a:srgbClr val="2A3990"/>
          </a:solidFill>
          <a:ln w="12700">
            <a:miter lim="400000"/>
          </a:ln>
        </p:spPr>
        <p:txBody>
          <a:bodyPr lIns="0" tIns="0" rIns="0" bIns="0" anchor="ctr"/>
          <a:lstStyle/>
          <a:p>
            <a:pPr>
              <a:defRPr>
                <a:solidFill>
                  <a:srgbClr val="000000"/>
                </a:solidFill>
              </a:defRPr>
            </a:pPr>
          </a:p>
        </p:txBody>
      </p:sp>
      <p:sp>
        <p:nvSpPr>
          <p:cNvPr id="90" name="Google Shape;61;p9"/>
          <p:cNvSpPr/>
          <p:nvPr/>
        </p:nvSpPr>
        <p:spPr>
          <a:xfrm>
            <a:off x="5029675" y="4495500"/>
            <a:ext cx="468301" cy="1"/>
          </a:xfrm>
          <a:prstGeom prst="line">
            <a:avLst/>
          </a:prstGeom>
          <a:ln w="19050">
            <a:solidFill>
              <a:srgbClr val="FFFFFF"/>
            </a:solidFill>
          </a:ln>
        </p:spPr>
        <p:txBody>
          <a:bodyPr lIns="0" tIns="0" rIns="0" bIns="0"/>
          <a:lstStyle/>
          <a:p>
            <a:pPr/>
          </a:p>
        </p:txBody>
      </p:sp>
      <p:sp>
        <p:nvSpPr>
          <p:cNvPr id="91" name="Title Text"/>
          <p:cNvSpPr txBox="1"/>
          <p:nvPr>
            <p:ph type="title"/>
          </p:nvPr>
        </p:nvSpPr>
        <p:spPr>
          <a:xfrm>
            <a:off x="265500" y="1151099"/>
            <a:ext cx="4045200" cy="1564502"/>
          </a:xfrm>
          <a:prstGeom prst="rect">
            <a:avLst/>
          </a:prstGeom>
        </p:spPr>
        <p:txBody>
          <a:bodyPr anchor="b"/>
          <a:lstStyle>
            <a:lvl1pPr algn="ctr">
              <a:defRPr>
                <a:solidFill>
                  <a:srgbClr val="2A3990"/>
                </a:solidFill>
                <a:latin typeface="FreightSans Pro"/>
                <a:ea typeface="FreightSans Pro"/>
                <a:cs typeface="FreightSans Pro"/>
                <a:sym typeface="FreightSans Pro"/>
              </a:defRPr>
            </a:lvl1pPr>
          </a:lstStyle>
          <a:p>
            <a:pPr/>
            <a:r>
              <a:t>Title Text</a:t>
            </a:r>
          </a:p>
        </p:txBody>
      </p:sp>
      <p:sp>
        <p:nvSpPr>
          <p:cNvPr id="92" name="Body Level One…"/>
          <p:cNvSpPr txBox="1"/>
          <p:nvPr>
            <p:ph type="body" sz="quarter" idx="1"/>
          </p:nvPr>
        </p:nvSpPr>
        <p:spPr>
          <a:xfrm>
            <a:off x="265500" y="2769000"/>
            <a:ext cx="4045200" cy="1269301"/>
          </a:xfrm>
          <a:prstGeom prst="rect">
            <a:avLst/>
          </a:prstGeom>
        </p:spPr>
        <p:txBody>
          <a:bodyPr>
            <a:normAutofit fontScale="100000" lnSpcReduction="0"/>
          </a:bodyPr>
          <a:lstStyle>
            <a:lvl1pPr marL="342900" indent="-228600" algn="ctr">
              <a:lnSpc>
                <a:spcPct val="100000"/>
              </a:lnSpc>
              <a:buClrTx/>
              <a:buSzTx/>
              <a:buFontTx/>
              <a:buNone/>
              <a:defRPr sz="2100">
                <a:latin typeface="FreightSans Pro"/>
                <a:ea typeface="FreightSans Pro"/>
                <a:cs typeface="FreightSans Pro"/>
                <a:sym typeface="FreightSans Pro"/>
              </a:defRPr>
            </a:lvl1pPr>
            <a:lvl2pPr marL="342900" indent="254000" algn="ctr">
              <a:lnSpc>
                <a:spcPct val="100000"/>
              </a:lnSpc>
              <a:buClrTx/>
              <a:buSzTx/>
              <a:buFontTx/>
              <a:buNone/>
              <a:defRPr sz="2100">
                <a:latin typeface="FreightSans Pro"/>
                <a:ea typeface="FreightSans Pro"/>
                <a:cs typeface="FreightSans Pro"/>
                <a:sym typeface="FreightSans Pro"/>
              </a:defRPr>
            </a:lvl2pPr>
            <a:lvl3pPr marL="342900" indent="711200" algn="ctr">
              <a:lnSpc>
                <a:spcPct val="100000"/>
              </a:lnSpc>
              <a:buClrTx/>
              <a:buSzTx/>
              <a:buFontTx/>
              <a:buNone/>
              <a:defRPr sz="2100">
                <a:latin typeface="FreightSans Pro"/>
                <a:ea typeface="FreightSans Pro"/>
                <a:cs typeface="FreightSans Pro"/>
                <a:sym typeface="FreightSans Pro"/>
              </a:defRPr>
            </a:lvl3pPr>
            <a:lvl4pPr marL="342900" indent="1168400" algn="ctr">
              <a:lnSpc>
                <a:spcPct val="100000"/>
              </a:lnSpc>
              <a:buClrTx/>
              <a:buSzTx/>
              <a:buFontTx/>
              <a:buNone/>
              <a:defRPr sz="2100">
                <a:latin typeface="FreightSans Pro"/>
                <a:ea typeface="FreightSans Pro"/>
                <a:cs typeface="FreightSans Pro"/>
                <a:sym typeface="FreightSans Pro"/>
              </a:defRPr>
            </a:lvl4pPr>
            <a:lvl5pPr marL="342900" indent="1625600" algn="ctr">
              <a:lnSpc>
                <a:spcPct val="100000"/>
              </a:lnSpc>
              <a:buClrTx/>
              <a:buSzTx/>
              <a:buFontTx/>
              <a:buNone/>
              <a:defRPr sz="2100">
                <a:latin typeface="FreightSans Pro"/>
                <a:ea typeface="FreightSans Pro"/>
                <a:cs typeface="FreightSans Pro"/>
                <a:sym typeface="FreightSans Pro"/>
              </a:defRPr>
            </a:lvl5pPr>
          </a:lstStyle>
          <a:p>
            <a:pPr/>
            <a:r>
              <a:t>Body Level One</a:t>
            </a:r>
          </a:p>
          <a:p>
            <a:pPr lvl="1"/>
            <a:r>
              <a:t>Body Level Two</a:t>
            </a:r>
          </a:p>
          <a:p>
            <a:pPr lvl="2"/>
            <a:r>
              <a:t>Body Level Three</a:t>
            </a:r>
          </a:p>
          <a:p>
            <a:pPr lvl="3"/>
            <a:r>
              <a:t>Body Level Four</a:t>
            </a:r>
          </a:p>
          <a:p>
            <a:pPr lvl="4"/>
            <a:r>
              <a:t>Body Level Five</a:t>
            </a:r>
          </a:p>
        </p:txBody>
      </p:sp>
      <p:sp>
        <p:nvSpPr>
          <p:cNvPr id="93" name="Google Shape;64;p9"/>
          <p:cNvSpPr txBox="1"/>
          <p:nvPr>
            <p:ph type="body" sz="half" idx="13"/>
          </p:nvPr>
        </p:nvSpPr>
        <p:spPr>
          <a:xfrm>
            <a:off x="4939500" y="724199"/>
            <a:ext cx="3837000" cy="3695102"/>
          </a:xfrm>
          <a:prstGeom prst="rect">
            <a:avLst/>
          </a:prstGeom>
        </p:spPr>
        <p:txBody>
          <a:bodyPr anchor="ctr">
            <a:normAutofit fontScale="100000" lnSpcReduction="0"/>
          </a:bodyPr>
          <a:lstStyle/>
          <a:p>
            <a:pPr marL="457200" indent="-342900">
              <a:buClr>
                <a:srgbClr val="FFFFFF"/>
              </a:buClr>
              <a:buSzPts val="1800"/>
              <a:defRPr>
                <a:solidFill>
                  <a:srgbClr val="FFFFFF"/>
                </a:solidFill>
                <a:latin typeface="FreightSans Pro"/>
                <a:ea typeface="FreightSans Pro"/>
                <a:cs typeface="FreightSans Pro"/>
                <a:sym typeface="FreightSans Pro"/>
              </a:defRPr>
            </a:pP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bg>
      <p:bgPr>
        <a:solidFill>
          <a:srgbClr val="FFFFFF"/>
        </a:solidFill>
      </p:bgPr>
    </p:bg>
    <p:spTree>
      <p:nvGrpSpPr>
        <p:cNvPr id="1" name=""/>
        <p:cNvGrpSpPr/>
        <p:nvPr/>
      </p:nvGrpSpPr>
      <p:grpSpPr>
        <a:xfrm>
          <a:off x="0" y="0"/>
          <a:ext cx="0" cy="0"/>
          <a:chOff x="0" y="0"/>
          <a:chExt cx="0" cy="0"/>
        </a:xfrm>
      </p:grpSpPr>
      <p:sp>
        <p:nvSpPr>
          <p:cNvPr id="101" name="Body Level One…"/>
          <p:cNvSpPr txBox="1"/>
          <p:nvPr>
            <p:ph type="body" sz="quarter" idx="1"/>
          </p:nvPr>
        </p:nvSpPr>
        <p:spPr>
          <a:xfrm>
            <a:off x="319499" y="4230575"/>
            <a:ext cx="5998802" cy="598801"/>
          </a:xfrm>
          <a:prstGeom prst="rect">
            <a:avLst/>
          </a:prstGeom>
        </p:spPr>
        <p:txBody>
          <a:bodyPr anchor="ctr">
            <a:normAutofit fontScale="100000" lnSpcReduction="0"/>
          </a:bodyPr>
          <a:lstStyle>
            <a:lvl1pPr marL="228600" indent="0">
              <a:lnSpc>
                <a:spcPct val="100000"/>
              </a:lnSpc>
              <a:buClrTx/>
              <a:buSzTx/>
              <a:buFontTx/>
              <a:buNone/>
              <a:defRPr>
                <a:latin typeface="FreightSans Pro"/>
                <a:ea typeface="FreightSans Pro"/>
                <a:cs typeface="FreightSans Pro"/>
                <a:sym typeface="FreightSans Pro"/>
              </a:defRPr>
            </a:lvl1pPr>
            <a:lvl2pPr marL="1005114" indent="-408214">
              <a:lnSpc>
                <a:spcPct val="100000"/>
              </a:lnSpc>
              <a:buClrTx/>
              <a:buFontTx/>
              <a:defRPr>
                <a:latin typeface="FreightSans Pro"/>
                <a:ea typeface="FreightSans Pro"/>
                <a:cs typeface="FreightSans Pro"/>
                <a:sym typeface="FreightSans Pro"/>
              </a:defRPr>
            </a:lvl2pPr>
            <a:lvl3pPr marL="1462314" indent="-408214">
              <a:lnSpc>
                <a:spcPct val="100000"/>
              </a:lnSpc>
              <a:buClrTx/>
              <a:buFontTx/>
              <a:defRPr>
                <a:latin typeface="FreightSans Pro"/>
                <a:ea typeface="FreightSans Pro"/>
                <a:cs typeface="FreightSans Pro"/>
                <a:sym typeface="FreightSans Pro"/>
              </a:defRPr>
            </a:lvl3pPr>
            <a:lvl4pPr marL="1919514" indent="-408214">
              <a:lnSpc>
                <a:spcPct val="100000"/>
              </a:lnSpc>
              <a:buClrTx/>
              <a:buFontTx/>
              <a:defRPr>
                <a:latin typeface="FreightSans Pro"/>
                <a:ea typeface="FreightSans Pro"/>
                <a:cs typeface="FreightSans Pro"/>
                <a:sym typeface="FreightSans Pro"/>
              </a:defRPr>
            </a:lvl4pPr>
            <a:lvl5pPr marL="2376714" indent="-408214">
              <a:lnSpc>
                <a:spcPct val="100000"/>
              </a:lnSpc>
              <a:buClrTx/>
              <a:buFontTx/>
              <a:defRPr>
                <a:latin typeface="FreightSans Pro"/>
                <a:ea typeface="FreightSans Pro"/>
                <a:cs typeface="FreightSans Pro"/>
                <a:sym typeface="FreightSans Pro"/>
              </a:defRPr>
            </a:lvl5pPr>
          </a:lstStyle>
          <a:p>
            <a:pPr/>
            <a:r>
              <a:t>Body Level One</a:t>
            </a:r>
          </a:p>
          <a:p>
            <a:pPr lvl="1"/>
            <a:r>
              <a:t>Body Level Two</a:t>
            </a:r>
          </a:p>
          <a:p>
            <a:pPr lvl="2"/>
            <a:r>
              <a:t>Body Level Three</a:t>
            </a:r>
          </a:p>
          <a:p>
            <a:pPr lvl="3"/>
            <a:r>
              <a:t>Body Level Four</a:t>
            </a:r>
          </a:p>
          <a:p>
            <a:pPr lvl="4"/>
            <a:r>
              <a:t>Body Level Five</a:t>
            </a:r>
          </a:p>
        </p:txBody>
      </p:sp>
      <p:sp>
        <p:nvSpPr>
          <p:cNvPr id="102" name="Slide Number"/>
          <p:cNvSpPr txBox="1"/>
          <p:nvPr>
            <p:ph type="sldNum" sz="quarter" idx="2"/>
          </p:nvPr>
        </p:nvSpPr>
        <p:spPr>
          <a:prstGeom prst="rect">
            <a:avLst/>
          </a:prstGeom>
        </p:spPr>
        <p:txBody>
          <a:bodyPr/>
          <a:lstStyle>
            <a:lvl1pPr>
              <a:defRPr>
                <a:solidFill>
                  <a:srgbClr val="43434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 Id="rId25" Type="http://schemas.openxmlformats.org/officeDocument/2006/relationships/slideLayout" Target="../slideLayouts/slideLayout23.xml"/><Relationship Id="rId26"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DDD5C7"/>
        </a:solidFill>
      </p:bgPr>
    </p:bg>
    <p:spTree>
      <p:nvGrpSpPr>
        <p:cNvPr id="1" name=""/>
        <p:cNvGrpSpPr/>
        <p:nvPr/>
      </p:nvGrpSpPr>
      <p:grpSpPr>
        <a:xfrm>
          <a:off x="0" y="0"/>
          <a:ext cx="0" cy="0"/>
          <a:chOff x="0" y="0"/>
          <a:chExt cx="0" cy="0"/>
        </a:xfrm>
      </p:grpSpPr>
      <p:sp>
        <p:nvSpPr>
          <p:cNvPr id="2" name="Rectangle"/>
          <p:cNvSpPr/>
          <p:nvPr/>
        </p:nvSpPr>
        <p:spPr>
          <a:xfrm>
            <a:off x="-28136" y="4450949"/>
            <a:ext cx="9181297" cy="692552"/>
          </a:xfrm>
          <a:prstGeom prst="rect">
            <a:avLst/>
          </a:prstGeom>
          <a:solidFill>
            <a:srgbClr val="003262"/>
          </a:solidFill>
          <a:ln w="12700">
            <a:miter lim="400000"/>
          </a:ln>
        </p:spPr>
        <p:txBody>
          <a:bodyPr lIns="50800" tIns="50800" rIns="50800" bIns="50800" anchor="ctr"/>
          <a:lstStyle/>
          <a:p>
            <a:pPr algn="ctr" defTabSz="584200">
              <a:defRPr sz="2200">
                <a:solidFill>
                  <a:srgbClr val="FFFFFF"/>
                </a:solidFill>
                <a:latin typeface="Helvetica Neue Medium"/>
                <a:ea typeface="Helvetica Neue Medium"/>
                <a:cs typeface="Helvetica Neue Medium"/>
                <a:sym typeface="Helvetica Neue Medium"/>
              </a:defRPr>
            </a:pPr>
          </a:p>
        </p:txBody>
      </p:sp>
      <p:pic>
        <p:nvPicPr>
          <p:cNvPr id="3" name="ucberkeleyLogo2-white.png" descr="ucberkeleyLogo2-white.png"/>
          <p:cNvPicPr>
            <a:picLocks noChangeAspect="1"/>
          </p:cNvPicPr>
          <p:nvPr/>
        </p:nvPicPr>
        <p:blipFill>
          <a:blip r:embed="rId2">
            <a:extLst/>
          </a:blip>
          <a:stretch>
            <a:fillRect/>
          </a:stretch>
        </p:blipFill>
        <p:spPr>
          <a:xfrm>
            <a:off x="165100" y="4495999"/>
            <a:ext cx="1702548" cy="611977"/>
          </a:xfrm>
          <a:prstGeom prst="rect">
            <a:avLst/>
          </a:prstGeom>
          <a:ln w="12700">
            <a:miter lim="400000"/>
          </a:ln>
        </p:spPr>
      </p:pic>
      <p:sp>
        <p:nvSpPr>
          <p:cNvPr id="4" name="W200-Python"/>
          <p:cNvSpPr txBox="1"/>
          <p:nvPr/>
        </p:nvSpPr>
        <p:spPr>
          <a:xfrm>
            <a:off x="7663279" y="4436887"/>
            <a:ext cx="1396976" cy="400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584200">
              <a:defRPr sz="1800">
                <a:solidFill>
                  <a:srgbClr val="DDD5C7"/>
                </a:solidFill>
                <a:latin typeface="FreightSans Pro"/>
                <a:ea typeface="FreightSans Pro"/>
                <a:cs typeface="FreightSans Pro"/>
                <a:sym typeface="FreightSans Pro"/>
              </a:defRPr>
            </a:lvl1pPr>
          </a:lstStyle>
          <a:p>
            <a:pPr/>
            <a:r>
              <a:t>W200-Python</a:t>
            </a:r>
          </a:p>
        </p:txBody>
      </p:sp>
      <p:sp>
        <p:nvSpPr>
          <p:cNvPr id="5" name="Slide Number"/>
          <p:cNvSpPr txBox="1"/>
          <p:nvPr>
            <p:ph type="sldNum" sz="quarter" idx="2"/>
          </p:nvPr>
        </p:nvSpPr>
        <p:spPr>
          <a:xfrm>
            <a:off x="8700042" y="4675793"/>
            <a:ext cx="309089" cy="344395"/>
          </a:xfrm>
          <a:prstGeom prst="rect">
            <a:avLst/>
          </a:prstGeom>
          <a:ln w="12700">
            <a:miter lim="400000"/>
          </a:ln>
        </p:spPr>
        <p:txBody>
          <a:bodyPr wrap="none" lIns="91424" tIns="91424" rIns="91424" bIns="91424" anchor="ctr">
            <a:spAutoFit/>
          </a:bodyPr>
          <a:lstStyle>
            <a:lvl1pPr algn="r">
              <a:defRPr sz="1000">
                <a:solidFill>
                  <a:srgbClr val="FFFFFF"/>
                </a:solidFill>
                <a:latin typeface="FreightSans Pro"/>
                <a:ea typeface="FreightSans Pro"/>
                <a:cs typeface="FreightSans Pro"/>
                <a:sym typeface="FreightSans Pro"/>
              </a:defRPr>
            </a:lvl1pPr>
          </a:lstStyle>
          <a:p>
            <a:pPr/>
            <a:fld id="{86CB4B4D-7CA3-9044-876B-883B54F8677D}" type="slidenum"/>
          </a:p>
        </p:txBody>
      </p:sp>
      <p:sp>
        <p:nvSpPr>
          <p:cNvPr id="6" name="Title Text"/>
          <p:cNvSpPr txBox="1"/>
          <p:nvPr>
            <p:ph type="title"/>
          </p:nvPr>
        </p:nvSpPr>
        <p:spPr>
          <a:xfrm>
            <a:off x="166300" y="94946"/>
            <a:ext cx="8222100" cy="8388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p>
            <a:pPr/>
            <a:r>
              <a:t>Title Text</a:t>
            </a:r>
          </a:p>
        </p:txBody>
      </p:sp>
      <p:sp>
        <p:nvSpPr>
          <p:cNvPr id="7" name="Body Level One…"/>
          <p:cNvSpPr txBox="1"/>
          <p:nvPr>
            <p:ph type="body" idx="1"/>
          </p:nvPr>
        </p:nvSpPr>
        <p:spPr>
          <a:xfrm>
            <a:off x="391149" y="833834"/>
            <a:ext cx="7772401" cy="317435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lvl2pPr marL="431800" indent="-241300"/>
            <a:lvl3pPr marL="647700" indent="-215900"/>
            <a:lvl4pPr marL="850900" indent="-228600"/>
            <a:lvl5pPr marL="1028700" indent="-190500"/>
          </a:lstStyle>
          <a:p>
            <a:pPr/>
            <a:r>
              <a:t>Body Level One</a:t>
            </a:r>
          </a:p>
          <a:p>
            <a:pPr lvl="1"/>
            <a:r>
              <a:t>Body Level Two</a:t>
            </a:r>
          </a:p>
          <a:p>
            <a:pPr lvl="2"/>
            <a:r>
              <a:t>Body Level Three</a:t>
            </a:r>
          </a:p>
          <a:p>
            <a:pPr lvl="3"/>
            <a:r>
              <a:t>Body Level Four</a:t>
            </a:r>
          </a:p>
          <a:p>
            <a:pPr lvl="4"/>
            <a:r>
              <a:t>Body Level Five</a:t>
            </a:r>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Lst>
  <p:transition xmlns:p14="http://schemas.microsoft.com/office/powerpoint/2010/main" spd="med" advClick="1"/>
  <p:txStyles>
    <p:titleStyle>
      <a:lvl1pPr marL="0" marR="0" indent="0" algn="l" defTabSz="914400" latinLnBrk="0">
        <a:lnSpc>
          <a:spcPct val="100000"/>
        </a:lnSpc>
        <a:spcBef>
          <a:spcPts val="0"/>
        </a:spcBef>
        <a:spcAft>
          <a:spcPts val="0"/>
        </a:spcAft>
        <a:buClrTx/>
        <a:buSzTx/>
        <a:buFontTx/>
        <a:buNone/>
        <a:tabLst/>
        <a:defRPr b="0" baseline="0" cap="none" i="0" spc="0" strike="noStrike" sz="4200" u="none">
          <a:ln>
            <a:noFill/>
          </a:ln>
          <a:solidFill>
            <a:srgbClr val="594A25"/>
          </a:solidFill>
          <a:uFillTx/>
          <a:latin typeface="Freight Sans Medium"/>
          <a:ea typeface="Freight Sans Medium"/>
          <a:cs typeface="Freight Sans Medium"/>
          <a:sym typeface="Freight Sans Medium"/>
        </a:defRPr>
      </a:lvl1pPr>
      <a:lvl2pPr marL="0" marR="0" indent="0" algn="l" defTabSz="914400" latinLnBrk="0">
        <a:lnSpc>
          <a:spcPct val="100000"/>
        </a:lnSpc>
        <a:spcBef>
          <a:spcPts val="0"/>
        </a:spcBef>
        <a:spcAft>
          <a:spcPts val="0"/>
        </a:spcAft>
        <a:buClrTx/>
        <a:buSzTx/>
        <a:buFontTx/>
        <a:buNone/>
        <a:tabLst/>
        <a:defRPr b="0" baseline="0" cap="none" i="0" spc="0" strike="noStrike" sz="4200" u="none">
          <a:ln>
            <a:noFill/>
          </a:ln>
          <a:solidFill>
            <a:srgbClr val="594A25"/>
          </a:solidFill>
          <a:uFillTx/>
          <a:latin typeface="Freight Sans Medium"/>
          <a:ea typeface="Freight Sans Medium"/>
          <a:cs typeface="Freight Sans Medium"/>
          <a:sym typeface="Freight Sans Medium"/>
        </a:defRPr>
      </a:lvl2pPr>
      <a:lvl3pPr marL="0" marR="0" indent="0" algn="l" defTabSz="914400" latinLnBrk="0">
        <a:lnSpc>
          <a:spcPct val="100000"/>
        </a:lnSpc>
        <a:spcBef>
          <a:spcPts val="0"/>
        </a:spcBef>
        <a:spcAft>
          <a:spcPts val="0"/>
        </a:spcAft>
        <a:buClrTx/>
        <a:buSzTx/>
        <a:buFontTx/>
        <a:buNone/>
        <a:tabLst/>
        <a:defRPr b="0" baseline="0" cap="none" i="0" spc="0" strike="noStrike" sz="4200" u="none">
          <a:ln>
            <a:noFill/>
          </a:ln>
          <a:solidFill>
            <a:srgbClr val="594A25"/>
          </a:solidFill>
          <a:uFillTx/>
          <a:latin typeface="Freight Sans Medium"/>
          <a:ea typeface="Freight Sans Medium"/>
          <a:cs typeface="Freight Sans Medium"/>
          <a:sym typeface="Freight Sans Medium"/>
        </a:defRPr>
      </a:lvl3pPr>
      <a:lvl4pPr marL="0" marR="0" indent="0" algn="l" defTabSz="914400" latinLnBrk="0">
        <a:lnSpc>
          <a:spcPct val="100000"/>
        </a:lnSpc>
        <a:spcBef>
          <a:spcPts val="0"/>
        </a:spcBef>
        <a:spcAft>
          <a:spcPts val="0"/>
        </a:spcAft>
        <a:buClrTx/>
        <a:buSzTx/>
        <a:buFontTx/>
        <a:buNone/>
        <a:tabLst/>
        <a:defRPr b="0" baseline="0" cap="none" i="0" spc="0" strike="noStrike" sz="4200" u="none">
          <a:ln>
            <a:noFill/>
          </a:ln>
          <a:solidFill>
            <a:srgbClr val="594A25"/>
          </a:solidFill>
          <a:uFillTx/>
          <a:latin typeface="Freight Sans Medium"/>
          <a:ea typeface="Freight Sans Medium"/>
          <a:cs typeface="Freight Sans Medium"/>
          <a:sym typeface="Freight Sans Medium"/>
        </a:defRPr>
      </a:lvl4pPr>
      <a:lvl5pPr marL="0" marR="0" indent="0" algn="l" defTabSz="914400" latinLnBrk="0">
        <a:lnSpc>
          <a:spcPct val="100000"/>
        </a:lnSpc>
        <a:spcBef>
          <a:spcPts val="0"/>
        </a:spcBef>
        <a:spcAft>
          <a:spcPts val="0"/>
        </a:spcAft>
        <a:buClrTx/>
        <a:buSzTx/>
        <a:buFontTx/>
        <a:buNone/>
        <a:tabLst/>
        <a:defRPr b="0" baseline="0" cap="none" i="0" spc="0" strike="noStrike" sz="4200" u="none">
          <a:ln>
            <a:noFill/>
          </a:ln>
          <a:solidFill>
            <a:srgbClr val="594A25"/>
          </a:solidFill>
          <a:uFillTx/>
          <a:latin typeface="Freight Sans Medium"/>
          <a:ea typeface="Freight Sans Medium"/>
          <a:cs typeface="Freight Sans Medium"/>
          <a:sym typeface="Freight Sans Medium"/>
        </a:defRPr>
      </a:lvl5pPr>
      <a:lvl6pPr marL="0" marR="0" indent="0" algn="l" defTabSz="914400" latinLnBrk="0">
        <a:lnSpc>
          <a:spcPct val="100000"/>
        </a:lnSpc>
        <a:spcBef>
          <a:spcPts val="0"/>
        </a:spcBef>
        <a:spcAft>
          <a:spcPts val="0"/>
        </a:spcAft>
        <a:buClrTx/>
        <a:buSzTx/>
        <a:buFontTx/>
        <a:buNone/>
        <a:tabLst/>
        <a:defRPr b="0" baseline="0" cap="none" i="0" spc="0" strike="noStrike" sz="4200" u="none">
          <a:ln>
            <a:noFill/>
          </a:ln>
          <a:solidFill>
            <a:srgbClr val="594A25"/>
          </a:solidFill>
          <a:uFillTx/>
          <a:latin typeface="Freight Sans Medium"/>
          <a:ea typeface="Freight Sans Medium"/>
          <a:cs typeface="Freight Sans Medium"/>
          <a:sym typeface="Freight Sans Medium"/>
        </a:defRPr>
      </a:lvl6pPr>
      <a:lvl7pPr marL="0" marR="0" indent="0" algn="l" defTabSz="914400" latinLnBrk="0">
        <a:lnSpc>
          <a:spcPct val="100000"/>
        </a:lnSpc>
        <a:spcBef>
          <a:spcPts val="0"/>
        </a:spcBef>
        <a:spcAft>
          <a:spcPts val="0"/>
        </a:spcAft>
        <a:buClrTx/>
        <a:buSzTx/>
        <a:buFontTx/>
        <a:buNone/>
        <a:tabLst/>
        <a:defRPr b="0" baseline="0" cap="none" i="0" spc="0" strike="noStrike" sz="4200" u="none">
          <a:ln>
            <a:noFill/>
          </a:ln>
          <a:solidFill>
            <a:srgbClr val="594A25"/>
          </a:solidFill>
          <a:uFillTx/>
          <a:latin typeface="Freight Sans Medium"/>
          <a:ea typeface="Freight Sans Medium"/>
          <a:cs typeface="Freight Sans Medium"/>
          <a:sym typeface="Freight Sans Medium"/>
        </a:defRPr>
      </a:lvl7pPr>
      <a:lvl8pPr marL="0" marR="0" indent="0" algn="l" defTabSz="914400" latinLnBrk="0">
        <a:lnSpc>
          <a:spcPct val="100000"/>
        </a:lnSpc>
        <a:spcBef>
          <a:spcPts val="0"/>
        </a:spcBef>
        <a:spcAft>
          <a:spcPts val="0"/>
        </a:spcAft>
        <a:buClrTx/>
        <a:buSzTx/>
        <a:buFontTx/>
        <a:buNone/>
        <a:tabLst/>
        <a:defRPr b="0" baseline="0" cap="none" i="0" spc="0" strike="noStrike" sz="4200" u="none">
          <a:ln>
            <a:noFill/>
          </a:ln>
          <a:solidFill>
            <a:srgbClr val="594A25"/>
          </a:solidFill>
          <a:uFillTx/>
          <a:latin typeface="Freight Sans Medium"/>
          <a:ea typeface="Freight Sans Medium"/>
          <a:cs typeface="Freight Sans Medium"/>
          <a:sym typeface="Freight Sans Medium"/>
        </a:defRPr>
      </a:lvl8pPr>
      <a:lvl9pPr marL="0" marR="0" indent="0" algn="l" defTabSz="914400" latinLnBrk="0">
        <a:lnSpc>
          <a:spcPct val="100000"/>
        </a:lnSpc>
        <a:spcBef>
          <a:spcPts val="0"/>
        </a:spcBef>
        <a:spcAft>
          <a:spcPts val="0"/>
        </a:spcAft>
        <a:buClrTx/>
        <a:buSzTx/>
        <a:buFontTx/>
        <a:buNone/>
        <a:tabLst/>
        <a:defRPr b="0" baseline="0" cap="none" i="0" spc="0" strike="noStrike" sz="4200" u="none">
          <a:ln>
            <a:noFill/>
          </a:ln>
          <a:solidFill>
            <a:srgbClr val="594A25"/>
          </a:solidFill>
          <a:uFillTx/>
          <a:latin typeface="Freight Sans Medium"/>
          <a:ea typeface="Freight Sans Medium"/>
          <a:cs typeface="Freight Sans Medium"/>
          <a:sym typeface="Freight Sans Medium"/>
        </a:defRPr>
      </a:lvl9pPr>
    </p:titleStyle>
    <p:bodyStyle>
      <a:lvl1pPr marL="203200" marR="0" indent="-203200" algn="l" defTabSz="914400" latinLnBrk="0">
        <a:lnSpc>
          <a:spcPct val="115000"/>
        </a:lnSpc>
        <a:spcBef>
          <a:spcPts val="0"/>
        </a:spcBef>
        <a:spcAft>
          <a:spcPts val="0"/>
        </a:spcAft>
        <a:buClr>
          <a:srgbClr val="434343"/>
        </a:buClr>
        <a:buSzPts val="1400"/>
        <a:buFont typeface="Helvetica"/>
        <a:buChar char="●"/>
        <a:tabLst/>
        <a:defRPr b="0" baseline="0" cap="none" i="0" spc="0" strike="noStrike" sz="1800" u="none">
          <a:ln>
            <a:noFill/>
          </a:ln>
          <a:solidFill>
            <a:srgbClr val="434343"/>
          </a:solidFill>
          <a:uFillTx/>
          <a:latin typeface="Freight Sans Medium"/>
          <a:ea typeface="Freight Sans Medium"/>
          <a:cs typeface="Freight Sans Medium"/>
          <a:sym typeface="Freight Sans Medium"/>
        </a:defRPr>
      </a:lvl1pPr>
      <a:lvl2pPr marL="1005114" marR="0" indent="-408214" algn="l" defTabSz="91440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434343"/>
          </a:solidFill>
          <a:uFillTx/>
          <a:latin typeface="Freight Sans Medium"/>
          <a:ea typeface="Freight Sans Medium"/>
          <a:cs typeface="Freight Sans Medium"/>
          <a:sym typeface="Freight Sans Medium"/>
        </a:defRPr>
      </a:lvl2pPr>
      <a:lvl3pPr marL="1462314" marR="0" indent="-408214" algn="l" defTabSz="91440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434343"/>
          </a:solidFill>
          <a:uFillTx/>
          <a:latin typeface="Freight Sans Medium"/>
          <a:ea typeface="Freight Sans Medium"/>
          <a:cs typeface="Freight Sans Medium"/>
          <a:sym typeface="Freight Sans Medium"/>
        </a:defRPr>
      </a:lvl3pPr>
      <a:lvl4pPr marL="1919514" marR="0" indent="-408214" algn="l" defTabSz="91440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434343"/>
          </a:solidFill>
          <a:uFillTx/>
          <a:latin typeface="Freight Sans Medium"/>
          <a:ea typeface="Freight Sans Medium"/>
          <a:cs typeface="Freight Sans Medium"/>
          <a:sym typeface="Freight Sans Medium"/>
        </a:defRPr>
      </a:lvl4pPr>
      <a:lvl5pPr marL="2376714" marR="0" indent="-408214" algn="l" defTabSz="91440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434343"/>
          </a:solidFill>
          <a:uFillTx/>
          <a:latin typeface="Freight Sans Medium"/>
          <a:ea typeface="Freight Sans Medium"/>
          <a:cs typeface="Freight Sans Medium"/>
          <a:sym typeface="Freight Sans Medium"/>
        </a:defRPr>
      </a:lvl5pPr>
      <a:lvl6pPr marL="2833914" marR="0" indent="-408214" algn="l" defTabSz="91440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434343"/>
          </a:solidFill>
          <a:uFillTx/>
          <a:latin typeface="Freight Sans Medium"/>
          <a:ea typeface="Freight Sans Medium"/>
          <a:cs typeface="Freight Sans Medium"/>
          <a:sym typeface="Freight Sans Medium"/>
        </a:defRPr>
      </a:lvl6pPr>
      <a:lvl7pPr marL="3291114" marR="0" indent="-408214" algn="l" defTabSz="91440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434343"/>
          </a:solidFill>
          <a:uFillTx/>
          <a:latin typeface="Freight Sans Medium"/>
          <a:ea typeface="Freight Sans Medium"/>
          <a:cs typeface="Freight Sans Medium"/>
          <a:sym typeface="Freight Sans Medium"/>
        </a:defRPr>
      </a:lvl7pPr>
      <a:lvl8pPr marL="3748314" marR="0" indent="-408214" algn="l" defTabSz="91440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434343"/>
          </a:solidFill>
          <a:uFillTx/>
          <a:latin typeface="Freight Sans Medium"/>
          <a:ea typeface="Freight Sans Medium"/>
          <a:cs typeface="Freight Sans Medium"/>
          <a:sym typeface="Freight Sans Medium"/>
        </a:defRPr>
      </a:lvl8pPr>
      <a:lvl9pPr marL="4205514" marR="0" indent="-408214" algn="l" defTabSz="91440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434343"/>
          </a:solidFill>
          <a:uFillTx/>
          <a:latin typeface="Freight Sans Medium"/>
          <a:ea typeface="Freight Sans Medium"/>
          <a:cs typeface="Freight Sans Medium"/>
          <a:sym typeface="Freight Sans Medium"/>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FreightSans Pr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FreightSans Pr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FreightSans Pr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FreightSans Pr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FreightSans Pr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FreightSans Pr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FreightSans Pr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FreightSans Pr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FreightSans Pr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2.tif"/><Relationship Id="rId4"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t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qlik.com/us/lp/sem/gartner-magic-quadrant-2018?CampaignID=701D0000001qPl6&amp;ppc_id=Sb4gOGWi&amp;kw=tableau&amp;utm_content=sSb4gOGWi_pcrid_311544384861_pmt_p_pkw_tableau_pdv_c_mslid__pgrid_42920729017_ptaid_kwd-296370881744&amp;utm_source=google&amp;utm_medium=cpc&amp;utm_campaign=US+Top+Competitors+Search%3EGeneral&amp;utm_term=tableau&amp;gclid=EAIaIQobChMI6qbQ-PXy3gIVTsDICh0LCAPzEAAYAiAAEgKMZvD_BwE" TargetMode="External"/><Relationship Id="rId3" Type="http://schemas.openxmlformats.org/officeDocument/2006/relationships/hyperlink" Target="https://medium.com/activewizards-machine-learning-company/a-comparative-analysis-of-top-6-bi-and-data-visualization-tools-in-2018-658490665973" TargetMode="External"/><Relationship Id="rId4" Type="http://schemas.openxmlformats.org/officeDocument/2006/relationships/hyperlink" Target="https://www.tableau.com/trial/data-visualization"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matplotlib.org/" TargetMode="External"/><Relationship Id="rId3" Type="http://schemas.openxmlformats.org/officeDocument/2006/relationships/hyperlink" Target="http://seaborn.pydata.org/" TargetMode="External"/><Relationship Id="rId4" Type="http://schemas.openxmlformats.org/officeDocument/2006/relationships/hyperlink" Target="http://ggplot.yhathq.com/" TargetMode="External"/><Relationship Id="rId5" Type="http://schemas.openxmlformats.org/officeDocument/2006/relationships/hyperlink" Target="https://bokeh.pydata.org/en/latest/" TargetMode="External"/><Relationship Id="rId6" Type="http://schemas.openxmlformats.org/officeDocument/2006/relationships/hyperlink" Target="http://pygal.org/en/stable/" TargetMode="External"/><Relationship Id="rId7" Type="http://schemas.openxmlformats.org/officeDocument/2006/relationships/hyperlink" Target="https://github.com/andrea-cuttone/geoplotlib/wiki/User-Guide" TargetMode="External"/><Relationship Id="rId8" Type="http://schemas.openxmlformats.org/officeDocument/2006/relationships/hyperlink" Target="http://www.gleamviz.org/" TargetMode="External"/><Relationship Id="rId9" Type="http://schemas.openxmlformats.org/officeDocument/2006/relationships/hyperlink" Target="https://github.com/ResidentMario/missingno" TargetMode="External"/><Relationship Id="rId10" Type="http://schemas.openxmlformats.org/officeDocument/2006/relationships/hyperlink" Target="https://pypi.org/project/leather/" TargetMode="External"/><Relationship Id="rId11" Type="http://schemas.openxmlformats.org/officeDocument/2006/relationships/hyperlink" Target="https://basemaptutorial.readthedocs.io/en/latest/" TargetMode="External"/><Relationship Id="rId12" Type="http://schemas.openxmlformats.org/officeDocument/2006/relationships/hyperlink" Target="https://pillow.readthedocs.io/en/stable/installation.html" TargetMode="External"/><Relationship Id="rId13" Type="http://schemas.openxmlformats.org/officeDocument/2006/relationships/hyperlink" Target="https://d3js.org/"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s://jakevdp.github.io/PythonDataScienceHandbook/04.14-visualization-with-seaborn.html" TargetMode="External"/><Relationship Id="rId4" Type="http://schemas.openxmlformats.org/officeDocument/2006/relationships/hyperlink" Target="https://jovianlin.io/data-visualization-seaborn-part-1/"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hyperlink" Target="http://d3js.org"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Slide Number"/>
          <p:cNvSpPr txBox="1"/>
          <p:nvPr>
            <p:ph type="sldNum" sz="quarter" idx="2"/>
          </p:nvPr>
        </p:nvSpPr>
        <p:spPr>
          <a:xfrm>
            <a:off x="8772178" y="4701193"/>
            <a:ext cx="236953"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9" name="Topic 12:…"/>
          <p:cNvSpPr txBox="1"/>
          <p:nvPr/>
        </p:nvSpPr>
        <p:spPr>
          <a:xfrm>
            <a:off x="338608" y="415658"/>
            <a:ext cx="3867202" cy="10906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nSpc>
                <a:spcPct val="120000"/>
              </a:lnSpc>
              <a:buClr>
                <a:srgbClr val="434343"/>
              </a:buClr>
              <a:buFont typeface="Helvetica"/>
              <a:defRPr sz="2400">
                <a:solidFill>
                  <a:schemeClr val="accent3"/>
                </a:solidFill>
                <a:latin typeface="Freight Sans Medium"/>
                <a:ea typeface="Freight Sans Medium"/>
                <a:cs typeface="Freight Sans Medium"/>
                <a:sym typeface="Freight Sans Medium"/>
              </a:defRPr>
            </a:pPr>
            <a:r>
              <a:t>Topic 12:</a:t>
            </a:r>
          </a:p>
          <a:p>
            <a:pPr>
              <a:lnSpc>
                <a:spcPct val="120000"/>
              </a:lnSpc>
              <a:buClr>
                <a:srgbClr val="434343"/>
              </a:buClr>
              <a:buFont typeface="Helvetica"/>
              <a:defRPr sz="2400">
                <a:solidFill>
                  <a:schemeClr val="accent3"/>
                </a:solidFill>
                <a:latin typeface="Freight Sans Bold"/>
                <a:ea typeface="Freight Sans Bold"/>
                <a:cs typeface="Freight Sans Bold"/>
                <a:sym typeface="Freight Sans Bold"/>
              </a:defRPr>
            </a:pPr>
            <a:r>
              <a:t>Plotting &amp; Data Visualization</a:t>
            </a:r>
          </a:p>
        </p:txBody>
      </p:sp>
      <p:pic>
        <p:nvPicPr>
          <p:cNvPr id="280" name="Image" descr="Image"/>
          <p:cNvPicPr>
            <a:picLocks noChangeAspect="1"/>
          </p:cNvPicPr>
          <p:nvPr/>
        </p:nvPicPr>
        <p:blipFill>
          <a:blip r:embed="rId2">
            <a:extLst/>
          </a:blip>
          <a:stretch>
            <a:fillRect/>
          </a:stretch>
        </p:blipFill>
        <p:spPr>
          <a:xfrm>
            <a:off x="1715140" y="2297886"/>
            <a:ext cx="4743404" cy="2129262"/>
          </a:xfrm>
          <a:prstGeom prst="rect">
            <a:avLst/>
          </a:prstGeom>
          <a:ln w="12700">
            <a:miter lim="400000"/>
          </a:ln>
          <a:effectLst>
            <a:outerShdw sx="100000" sy="100000" kx="0" ky="0" algn="b" rotWithShape="0" blurRad="254000" dist="127000" dir="16200000">
              <a:srgbClr val="000000">
                <a:alpha val="57000"/>
              </a:srgbClr>
            </a:outerShdw>
          </a:effectLst>
        </p:spPr>
      </p:pic>
      <p:grpSp>
        <p:nvGrpSpPr>
          <p:cNvPr id="283" name="Image"/>
          <p:cNvGrpSpPr/>
          <p:nvPr/>
        </p:nvGrpSpPr>
        <p:grpSpPr>
          <a:xfrm>
            <a:off x="4584700" y="119649"/>
            <a:ext cx="4514610" cy="3012131"/>
            <a:chOff x="0" y="0"/>
            <a:chExt cx="4514609" cy="3012130"/>
          </a:xfrm>
        </p:grpSpPr>
        <p:pic>
          <p:nvPicPr>
            <p:cNvPr id="282" name="Image" descr="Image"/>
            <p:cNvPicPr>
              <a:picLocks noChangeAspect="1"/>
            </p:cNvPicPr>
            <p:nvPr/>
          </p:nvPicPr>
          <p:blipFill>
            <a:blip r:embed="rId3">
              <a:extLst/>
            </a:blip>
            <a:stretch>
              <a:fillRect/>
            </a:stretch>
          </p:blipFill>
          <p:spPr>
            <a:xfrm>
              <a:off x="203200" y="203200"/>
              <a:ext cx="4108210" cy="2567631"/>
            </a:xfrm>
            <a:prstGeom prst="rect">
              <a:avLst/>
            </a:prstGeom>
            <a:ln>
              <a:noFill/>
            </a:ln>
            <a:effectLst/>
          </p:spPr>
        </p:pic>
        <p:pic>
          <p:nvPicPr>
            <p:cNvPr id="281" name="Image" descr="Image"/>
            <p:cNvPicPr>
              <a:picLocks noChangeAspect="0"/>
            </p:cNvPicPr>
            <p:nvPr/>
          </p:nvPicPr>
          <p:blipFill>
            <a:blip r:embed="rId4">
              <a:extLst/>
            </a:blip>
            <a:stretch>
              <a:fillRect/>
            </a:stretch>
          </p:blipFill>
          <p:spPr>
            <a:xfrm>
              <a:off x="0" y="0"/>
              <a:ext cx="4514610" cy="3012131"/>
            </a:xfrm>
            <a:prstGeom prst="rect">
              <a:avLst/>
            </a:prstGeom>
            <a:effectLst/>
          </p:spPr>
        </p:pic>
      </p:grpSp>
      <p:sp>
        <p:nvSpPr>
          <p:cNvPr id="284" name="https://jovianlin.io/data-visualization-seaborn-part-1/"/>
          <p:cNvSpPr txBox="1"/>
          <p:nvPr/>
        </p:nvSpPr>
        <p:spPr>
          <a:xfrm>
            <a:off x="5989110" y="2883513"/>
            <a:ext cx="2914043" cy="13554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000"/>
            </a:lvl1pPr>
          </a:lstStyle>
          <a:p>
            <a:pPr/>
            <a:r>
              <a:t>https://jovianlin.io/data-visualization-seaborn-part-1/</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5" name="Slide Number"/>
          <p:cNvSpPr txBox="1"/>
          <p:nvPr>
            <p:ph type="sldNum" sz="quarter" idx="2"/>
          </p:nvPr>
        </p:nvSpPr>
        <p:spPr>
          <a:xfrm>
            <a:off x="8698772" y="4701193"/>
            <a:ext cx="310359"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6" name="Dot Graph…"/>
          <p:cNvSpPr txBox="1"/>
          <p:nvPr/>
        </p:nvSpPr>
        <p:spPr>
          <a:xfrm>
            <a:off x="389408" y="326758"/>
            <a:ext cx="2058356" cy="38549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Dot Graph</a:t>
            </a:r>
          </a:p>
          <a:p>
            <a:pPr/>
            <a:r>
              <a:t>Stacked Bar Graph</a:t>
            </a:r>
          </a:p>
          <a:p>
            <a:pPr/>
            <a:r>
              <a:t>Proportional Symbol Map</a:t>
            </a:r>
          </a:p>
          <a:p>
            <a:pPr/>
            <a:r>
              <a:t>Choropleth</a:t>
            </a:r>
          </a:p>
          <a:p>
            <a:pPr/>
            <a:r>
              <a:t>Force-Directed Layout</a:t>
            </a:r>
          </a:p>
          <a:p>
            <a:pPr/>
            <a:r>
              <a:t>Radar Graph</a:t>
            </a:r>
          </a:p>
          <a:p>
            <a:pPr/>
            <a:r>
              <a:t>Stream Graph</a:t>
            </a:r>
          </a:p>
          <a:p>
            <a:pPr/>
            <a:r>
              <a:t>Parallel Coordinate</a:t>
            </a:r>
          </a:p>
          <a:p>
            <a:pPr/>
            <a:r>
              <a:t>Stacked Line Graph</a:t>
            </a:r>
          </a:p>
          <a:p>
            <a:pPr/>
            <a:r>
              <a:t>Box-and-Whiskers</a:t>
            </a:r>
          </a:p>
          <a:p>
            <a:pPr/>
            <a:r>
              <a:t>Radial Tree</a:t>
            </a:r>
          </a:p>
          <a:p>
            <a:pPr/>
            <a:r>
              <a:t>Dasymetric</a:t>
            </a:r>
          </a:p>
          <a:p>
            <a:pPr/>
            <a:r>
              <a:t>Circular Graph</a:t>
            </a:r>
          </a:p>
          <a:p>
            <a:pPr/>
            <a:r>
              <a:t>Tag Cloud</a:t>
            </a:r>
          </a:p>
          <a:p>
            <a:pPr/>
            <a:r>
              <a:t>Line Graph</a:t>
            </a:r>
          </a:p>
          <a:p>
            <a:pPr/>
            <a:r>
              <a:t>Tree View</a:t>
            </a:r>
          </a:p>
          <a:p>
            <a:pPr/>
            <a:r>
              <a:t>Cartogram</a:t>
            </a:r>
          </a:p>
          <a:p>
            <a:pPr/>
            <a:r>
              <a:t>Force-Directed Layout</a:t>
            </a:r>
          </a:p>
          <a:p>
            <a:pPr/>
            <a:r>
              <a:t>Hive Graph</a:t>
            </a:r>
          </a:p>
        </p:txBody>
      </p:sp>
      <p:sp>
        <p:nvSpPr>
          <p:cNvPr id="327" name="Pie Chart…"/>
          <p:cNvSpPr txBox="1"/>
          <p:nvPr/>
        </p:nvSpPr>
        <p:spPr>
          <a:xfrm>
            <a:off x="3323108" y="326758"/>
            <a:ext cx="1663081" cy="40581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Pie Chart</a:t>
            </a:r>
          </a:p>
          <a:p>
            <a:pPr/>
            <a:r>
              <a:t>Stepped Relief Map</a:t>
            </a:r>
          </a:p>
          <a:p>
            <a:pPr/>
            <a:r>
              <a:t>Balloon Tree</a:t>
            </a:r>
          </a:p>
          <a:p>
            <a:pPr/>
            <a:r>
              <a:t>Stripe Graph</a:t>
            </a:r>
          </a:p>
          <a:p>
            <a:pPr/>
            <a:r>
              <a:t>Arc</a:t>
            </a:r>
          </a:p>
          <a:p>
            <a:pPr/>
            <a:r>
              <a:t>Scatter</a:t>
            </a:r>
          </a:p>
          <a:p>
            <a:pPr/>
            <a:r>
              <a:t>Bimodal</a:t>
            </a:r>
          </a:p>
          <a:p>
            <a:pPr/>
            <a:r>
              <a:t>Crossmap</a:t>
            </a:r>
          </a:p>
          <a:p>
            <a:pPr/>
            <a:r>
              <a:t>Steam and Leaf</a:t>
            </a:r>
          </a:p>
          <a:p>
            <a:pPr/>
            <a:r>
              <a:t>Bubble Chart</a:t>
            </a:r>
          </a:p>
          <a:p>
            <a:pPr/>
            <a:r>
              <a:t>Doughnut</a:t>
            </a:r>
          </a:p>
          <a:p>
            <a:pPr/>
            <a:r>
              <a:t>Dot Density</a:t>
            </a:r>
          </a:p>
          <a:p>
            <a:pPr/>
            <a:r>
              <a:t>Isoline</a:t>
            </a:r>
          </a:p>
          <a:p>
            <a:pPr/>
            <a:r>
              <a:t>Chord</a:t>
            </a:r>
          </a:p>
          <a:p>
            <a:pPr/>
            <a:r>
              <a:t>Sankey</a:t>
            </a:r>
          </a:p>
          <a:p>
            <a:pPr/>
            <a:r>
              <a:t>Proportional Symbol</a:t>
            </a:r>
          </a:p>
          <a:p>
            <a:pPr/>
            <a:r>
              <a:t>Treemap</a:t>
            </a:r>
          </a:p>
          <a:p>
            <a:pPr/>
            <a:r>
              <a:t>Arc Graph</a:t>
            </a:r>
          </a:p>
          <a:p>
            <a:pPr/>
            <a:r>
              <a:t>History Flow</a:t>
            </a:r>
          </a:p>
        </p:txBody>
      </p:sp>
      <p:sp>
        <p:nvSpPr>
          <p:cNvPr id="328" name="Elevation…"/>
          <p:cNvSpPr txBox="1"/>
          <p:nvPr/>
        </p:nvSpPr>
        <p:spPr>
          <a:xfrm>
            <a:off x="5861533" y="326758"/>
            <a:ext cx="1603872" cy="2229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Elevation</a:t>
            </a:r>
          </a:p>
          <a:p>
            <a:pPr/>
            <a:r>
              <a:t>Histogram</a:t>
            </a:r>
          </a:p>
          <a:p>
            <a:pPr/>
            <a:r>
              <a:t>Science </a:t>
            </a:r>
          </a:p>
          <a:p>
            <a:pPr/>
            <a:r>
              <a:t>Isarithmic</a:t>
            </a:r>
          </a:p>
          <a:p>
            <a:pPr/>
            <a:r>
              <a:t>Strip Map</a:t>
            </a:r>
          </a:p>
          <a:p>
            <a:pPr/>
            <a:r>
              <a:t>Isochrome Map</a:t>
            </a:r>
          </a:p>
          <a:p>
            <a:pPr/>
            <a:r>
              <a:t>Population Pyramid</a:t>
            </a:r>
          </a:p>
          <a:p>
            <a:pPr/>
            <a:r>
              <a:t>Enclosure Tree</a:t>
            </a:r>
          </a:p>
          <a:p>
            <a:pPr/>
            <a:r>
              <a:t>Dendrogram</a:t>
            </a:r>
          </a:p>
          <a:p>
            <a:pPr/>
          </a:p>
        </p:txBody>
      </p:sp>
      <p:sp>
        <p:nvSpPr>
          <p:cNvPr id="329" name="Börner, K.  Atlas of knowledge.  MIT Press"/>
          <p:cNvSpPr txBox="1"/>
          <p:nvPr/>
        </p:nvSpPr>
        <p:spPr>
          <a:xfrm>
            <a:off x="5367808" y="2473058"/>
            <a:ext cx="3349577"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Börner, K.  </a:t>
            </a:r>
            <a:r>
              <a:rPr i="1"/>
              <a:t>Atlas of knowledge</a:t>
            </a:r>
            <a:r>
              <a:t>.  MIT Press</a:t>
            </a:r>
          </a:p>
        </p:txBody>
      </p:sp>
      <p:pic>
        <p:nvPicPr>
          <p:cNvPr id="330" name="Image" descr="Image"/>
          <p:cNvPicPr>
            <a:picLocks noChangeAspect="1"/>
          </p:cNvPicPr>
          <p:nvPr/>
        </p:nvPicPr>
        <p:blipFill>
          <a:blip r:embed="rId2">
            <a:extLst/>
          </a:blip>
          <a:stretch>
            <a:fillRect/>
          </a:stretch>
        </p:blipFill>
        <p:spPr>
          <a:xfrm>
            <a:off x="5346700" y="2743200"/>
            <a:ext cx="2350298" cy="1993900"/>
          </a:xfrm>
          <a:prstGeom prst="rect">
            <a:avLst/>
          </a:prstGeom>
          <a:ln w="12700">
            <a:miter lim="400000"/>
          </a:ln>
          <a:effectLst>
            <a:reflection blurRad="0" stA="50000" stPos="0" endA="0" endPos="40000" dist="0" dir="5400000" fadeDir="5400000" sx="100000" sy="-100000" kx="0" ky="0" algn="bl" rotWithShape="0"/>
          </a:effectLst>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Slide Number"/>
          <p:cNvSpPr txBox="1"/>
          <p:nvPr>
            <p:ph type="sldNum" sz="quarter" idx="2"/>
          </p:nvPr>
        </p:nvSpPr>
        <p:spPr>
          <a:xfrm>
            <a:off x="8730776" y="4675793"/>
            <a:ext cx="278355"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3" name="Samples (of the many) demo’d"/>
          <p:cNvSpPr txBox="1"/>
          <p:nvPr>
            <p:ph type="title"/>
          </p:nvPr>
        </p:nvSpPr>
        <p:spPr>
          <a:prstGeom prst="rect">
            <a:avLst/>
          </a:prstGeom>
        </p:spPr>
        <p:txBody>
          <a:bodyPr/>
          <a:lstStyle/>
          <a:p>
            <a:pPr/>
            <a:r>
              <a:t>Samples (of the many) demo’d </a:t>
            </a:r>
          </a:p>
        </p:txBody>
      </p:sp>
      <p:sp>
        <p:nvSpPr>
          <p:cNvPr id="334" name="Line plot - 1 + lines…"/>
          <p:cNvSpPr txBox="1"/>
          <p:nvPr>
            <p:ph type="body" idx="1"/>
          </p:nvPr>
        </p:nvSpPr>
        <p:spPr>
          <a:xfrm>
            <a:off x="391149" y="844965"/>
            <a:ext cx="7772401" cy="3574672"/>
          </a:xfrm>
          <a:prstGeom prst="rect">
            <a:avLst/>
          </a:prstGeom>
        </p:spPr>
        <p:txBody>
          <a:bodyPr/>
          <a:lstStyle/>
          <a:p>
            <a:pPr/>
            <a:r>
              <a:t>Line plot - 1 + lines</a:t>
            </a:r>
          </a:p>
          <a:p>
            <a:pPr/>
            <a:r>
              <a:t>Line plots with insert line plot (plot in plot)</a:t>
            </a:r>
          </a:p>
          <a:p>
            <a:pPr/>
            <a:r>
              <a:t>Bar charts [usually with box+whiskers for MCT]; histograms; 2D; 3D</a:t>
            </a:r>
          </a:p>
          <a:p>
            <a:pPr/>
            <a:r>
              <a:t>Regression </a:t>
            </a:r>
          </a:p>
          <a:p>
            <a:pPr/>
            <a:r>
              <a:t>Donuts, radar, polar [these are all circular; popular in dashboards]</a:t>
            </a:r>
          </a:p>
          <a:p>
            <a:pPr/>
            <a:r>
              <a:t>Choropleth [maps - often use svg for visual units (countries, cities, etc) with data superimposed; monochromatic or analogous; map size misrepresents true data values, tho.]</a:t>
            </a:r>
          </a:p>
          <a:p>
            <a:pPr/>
            <a:r>
              <a:t>Heatmaps, Kohonen feature maps</a:t>
            </a:r>
          </a:p>
          <a:p>
            <a:pPr/>
            <a:r>
              <a:t>3D plots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6" name="Slide Number"/>
          <p:cNvSpPr txBox="1"/>
          <p:nvPr>
            <p:ph type="sldNum" sz="quarter" idx="2"/>
          </p:nvPr>
        </p:nvSpPr>
        <p:spPr>
          <a:xfrm>
            <a:off x="8716298" y="4701193"/>
            <a:ext cx="292833"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7" name="import matplotlib…"/>
          <p:cNvSpPr txBox="1"/>
          <p:nvPr/>
        </p:nvSpPr>
        <p:spPr>
          <a:xfrm>
            <a:off x="248228" y="1012682"/>
            <a:ext cx="3919266" cy="283898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import matplotlib</a:t>
            </a:r>
          </a:p>
          <a:p>
            <a:pPr/>
            <a:r>
              <a:t>import matplotlib.pyplot as plt</a:t>
            </a:r>
          </a:p>
          <a:p>
            <a:pPr/>
            <a:r>
              <a:t>%config InlineBackend.figure_formats = ["retina"]</a:t>
            </a:r>
          </a:p>
          <a:p>
            <a:pPr/>
            <a:r>
              <a:t>import numpy as np</a:t>
            </a:r>
          </a:p>
          <a:p>
            <a:pPr/>
          </a:p>
          <a:p>
            <a:pPr/>
            <a:r>
              <a:t>x = np.linspace(0, 5, 10)</a:t>
            </a:r>
          </a:p>
          <a:p>
            <a:pPr/>
            <a:r>
              <a:t>y = x ** 2</a:t>
            </a:r>
          </a:p>
          <a:p>
            <a:pPr/>
          </a:p>
          <a:p>
            <a:pPr/>
            <a:r>
              <a:t>figure()</a:t>
            </a:r>
          </a:p>
          <a:p>
            <a:pPr/>
            <a:r>
              <a:t>plot(x, y, 'r')</a:t>
            </a:r>
          </a:p>
          <a:p>
            <a:pPr/>
            <a:r>
              <a:t>xlabel('x')</a:t>
            </a:r>
          </a:p>
          <a:p>
            <a:pPr/>
            <a:r>
              <a:t>ylabel('y')</a:t>
            </a:r>
          </a:p>
          <a:p>
            <a:pPr/>
            <a:r>
              <a:t>title('title')</a:t>
            </a:r>
          </a:p>
          <a:p>
            <a:pPr/>
            <a:r>
              <a:t>show()</a:t>
            </a:r>
          </a:p>
        </p:txBody>
      </p:sp>
      <p:sp>
        <p:nvSpPr>
          <p:cNvPr id="338" name="fig = plt.figure()…"/>
          <p:cNvSpPr txBox="1"/>
          <p:nvPr/>
        </p:nvSpPr>
        <p:spPr>
          <a:xfrm>
            <a:off x="4955173" y="998314"/>
            <a:ext cx="3985027" cy="202618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fig = plt.figure()</a:t>
            </a:r>
          </a:p>
          <a:p>
            <a:pPr/>
          </a:p>
          <a:p>
            <a:pPr/>
            <a:r>
              <a:t>axes = fig.add_axes([0.1, 0.1, 0.8, 0.8]) # left, bottom, width, height (range 0 to 1)</a:t>
            </a:r>
          </a:p>
          <a:p>
            <a:pPr/>
          </a:p>
          <a:p>
            <a:pPr/>
            <a:r>
              <a:t>axes.plot(x, y, 'r')</a:t>
            </a:r>
          </a:p>
          <a:p>
            <a:pPr/>
          </a:p>
          <a:p>
            <a:pPr/>
            <a:r>
              <a:t>axes.set_xlabel('x')</a:t>
            </a:r>
          </a:p>
          <a:p>
            <a:pPr/>
            <a:r>
              <a:t>axes.set_ylabel('y')</a:t>
            </a:r>
          </a:p>
          <a:p>
            <a:pPr/>
            <a:r>
              <a:t>axes.set_title('title');</a:t>
            </a:r>
          </a:p>
        </p:txBody>
      </p:sp>
      <p:sp>
        <p:nvSpPr>
          <p:cNvPr id="339" name="Time for an Activity Breakout"/>
          <p:cNvSpPr/>
          <p:nvPr/>
        </p:nvSpPr>
        <p:spPr>
          <a:xfrm>
            <a:off x="4864100" y="3101766"/>
            <a:ext cx="1270000" cy="813401"/>
          </a:xfrm>
          <a:prstGeom prst="roundRect">
            <a:avLst>
              <a:gd name="adj" fmla="val 23420"/>
            </a:avLst>
          </a:prstGeom>
          <a:solidFill>
            <a:srgbClr val="FFFFFF"/>
          </a:solidFill>
          <a:ln w="25400">
            <a:solidFill>
              <a:schemeClr val="accent1"/>
            </a:solidFill>
          </a:ln>
          <a:effectLst>
            <a:outerShdw sx="100000" sy="100000" kx="0" ky="0" algn="b" rotWithShape="0" blurRad="101600" dist="25400" dir="5400000">
              <a:srgbClr val="000000">
                <a:alpha val="75000"/>
              </a:srgbClr>
            </a:outerShdw>
          </a:effectLst>
          <a:extLst>
            <a:ext uri="{C572A759-6A51-4108-AA02-DFA0A04FC94B}">
              <ma14:wrappingTextBoxFlag xmlns:ma14="http://schemas.microsoft.com/office/mac/drawingml/2011/main" val="1"/>
            </a:ext>
          </a:extLst>
        </p:spPr>
        <p:txBody>
          <a:bodyPr lIns="50800" tIns="50800" rIns="50800" bIns="50800"/>
          <a:lstStyle>
            <a:lvl1pPr algn="ctr">
              <a:lnSpc>
                <a:spcPct val="110000"/>
              </a:lnSpc>
            </a:lvl1pPr>
          </a:lstStyle>
          <a:p>
            <a:pPr/>
            <a:r>
              <a:t>Time for an Activity Breakout</a:t>
            </a:r>
          </a:p>
        </p:txBody>
      </p:sp>
      <p:sp>
        <p:nvSpPr>
          <p:cNvPr id="340" name="Identify the code sections for plotting"/>
          <p:cNvSpPr txBox="1"/>
          <p:nvPr>
            <p:ph type="ctrTitle" idx="4294967295"/>
          </p:nvPr>
        </p:nvSpPr>
        <p:spPr>
          <a:prstGeom prst="rect">
            <a:avLst/>
          </a:prstGeom>
        </p:spPr>
        <p:txBody>
          <a:bodyPr/>
          <a:lstStyle/>
          <a:p>
            <a:pPr/>
            <a:r>
              <a:t>Identify the code sections for plotting</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2" name="Slide Number"/>
          <p:cNvSpPr txBox="1"/>
          <p:nvPr>
            <p:ph type="sldNum" sz="quarter" idx="2"/>
          </p:nvPr>
        </p:nvSpPr>
        <p:spPr>
          <a:xfrm>
            <a:off x="8718965" y="4675793"/>
            <a:ext cx="290166"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3" name="Resources"/>
          <p:cNvSpPr txBox="1"/>
          <p:nvPr>
            <p:ph type="title"/>
          </p:nvPr>
        </p:nvSpPr>
        <p:spPr>
          <a:prstGeom prst="rect">
            <a:avLst/>
          </a:prstGeom>
        </p:spPr>
        <p:txBody>
          <a:bodyPr/>
          <a:lstStyle/>
          <a:p>
            <a:pPr/>
            <a:r>
              <a:t>Resources</a:t>
            </a:r>
          </a:p>
        </p:txBody>
      </p:sp>
      <p:sp>
        <p:nvSpPr>
          <p:cNvPr id="344" name="Prof Benoît’s Folder…"/>
          <p:cNvSpPr txBox="1"/>
          <p:nvPr>
            <p:ph type="body" sz="quarter" idx="1"/>
          </p:nvPr>
        </p:nvSpPr>
        <p:spPr>
          <a:xfrm>
            <a:off x="391149" y="833834"/>
            <a:ext cx="2957960" cy="3174356"/>
          </a:xfrm>
          <a:prstGeom prst="rect">
            <a:avLst/>
          </a:prstGeom>
        </p:spPr>
        <p:txBody>
          <a:bodyPr/>
          <a:lstStyle/>
          <a:p>
            <a:pPr marL="0" indent="0">
              <a:buClrTx/>
              <a:buSzTx/>
              <a:buFontTx/>
              <a:buNone/>
            </a:pPr>
            <a:r>
              <a:t>Prof Benoît’s Folder</a:t>
            </a:r>
          </a:p>
          <a:p>
            <a:pPr/>
          </a:p>
          <a:p>
            <a:pPr/>
            <a:r>
              <a:t>DataVis_1_Matplotlib.ipynb</a:t>
            </a:r>
          </a:p>
          <a:p>
            <a:pPr/>
            <a:r>
              <a:t>DataVis-extra-fyi.ipynb</a:t>
            </a:r>
          </a:p>
          <a:p>
            <a:pPr/>
          </a:p>
          <a:p>
            <a:pPr/>
            <a:r>
              <a:t>Python for Data Analysis</a:t>
            </a:r>
          </a:p>
        </p:txBody>
      </p:sp>
      <p:sp>
        <p:nvSpPr>
          <p:cNvPr id="345" name="Prof Huntsinger’s Folder…"/>
          <p:cNvSpPr txBox="1"/>
          <p:nvPr/>
        </p:nvSpPr>
        <p:spPr>
          <a:xfrm>
            <a:off x="3618735" y="833834"/>
            <a:ext cx="4328915" cy="317435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a:lnSpc>
                <a:spcPct val="115000"/>
              </a:lnSpc>
              <a:defRPr sz="1800">
                <a:solidFill>
                  <a:srgbClr val="434343"/>
                </a:solidFill>
                <a:latin typeface="Freight Sans Medium"/>
                <a:ea typeface="Freight Sans Medium"/>
                <a:cs typeface="Freight Sans Medium"/>
                <a:sym typeface="Freight Sans Medium"/>
              </a:defRPr>
            </a:pPr>
            <a:r>
              <a:t>Prof Huntsinger’s Folder</a:t>
            </a:r>
          </a:p>
          <a:p>
            <a:pPr marL="203200" indent="-203200">
              <a:lnSpc>
                <a:spcPct val="115000"/>
              </a:lnSpc>
              <a:buClr>
                <a:srgbClr val="434343"/>
              </a:buClr>
              <a:buSzPts val="1400"/>
              <a:buFont typeface="Helvetica"/>
              <a:buChar char="●"/>
              <a:defRPr sz="1800">
                <a:solidFill>
                  <a:srgbClr val="434343"/>
                </a:solidFill>
                <a:latin typeface="Freight Sans Medium"/>
                <a:ea typeface="Freight Sans Medium"/>
                <a:cs typeface="Freight Sans Medium"/>
                <a:sym typeface="Freight Sans Medium"/>
              </a:defRPr>
            </a:pPr>
          </a:p>
          <a:p>
            <a:pPr marL="203200" indent="-203200">
              <a:lnSpc>
                <a:spcPct val="115000"/>
              </a:lnSpc>
              <a:buClr>
                <a:srgbClr val="434343"/>
              </a:buClr>
              <a:buSzPts val="1400"/>
              <a:buFont typeface="Helvetica"/>
              <a:buChar char="●"/>
              <a:defRPr sz="1800">
                <a:solidFill>
                  <a:srgbClr val="434343"/>
                </a:solidFill>
                <a:latin typeface="Freight Sans Medium"/>
                <a:ea typeface="Freight Sans Medium"/>
                <a:cs typeface="Freight Sans Medium"/>
                <a:sym typeface="Freight Sans Medium"/>
              </a:defRPr>
            </a:pPr>
            <a:r>
              <a:t>“Cheet-Sheets”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7" name="Slide Number"/>
          <p:cNvSpPr txBox="1"/>
          <p:nvPr>
            <p:ph type="sldNum" sz="quarter" idx="2"/>
          </p:nvPr>
        </p:nvSpPr>
        <p:spPr>
          <a:xfrm>
            <a:off x="8708551" y="4675793"/>
            <a:ext cx="300580"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8" name="Resources"/>
          <p:cNvSpPr txBox="1"/>
          <p:nvPr>
            <p:ph type="title"/>
          </p:nvPr>
        </p:nvSpPr>
        <p:spPr>
          <a:prstGeom prst="rect">
            <a:avLst/>
          </a:prstGeom>
        </p:spPr>
        <p:txBody>
          <a:bodyPr/>
          <a:lstStyle/>
          <a:p>
            <a:pPr/>
            <a:r>
              <a:t>Resources</a:t>
            </a:r>
          </a:p>
        </p:txBody>
      </p:sp>
      <p:sp>
        <p:nvSpPr>
          <p:cNvPr id="349" name="Benoît (2019)  Introduction to information visualization…"/>
          <p:cNvSpPr txBox="1"/>
          <p:nvPr>
            <p:ph type="body" idx="1"/>
          </p:nvPr>
        </p:nvSpPr>
        <p:spPr>
          <a:xfrm>
            <a:off x="391149" y="833834"/>
            <a:ext cx="8580141" cy="3174356"/>
          </a:xfrm>
          <a:prstGeom prst="rect">
            <a:avLst/>
          </a:prstGeom>
        </p:spPr>
        <p:txBody>
          <a:bodyPr/>
          <a:lstStyle/>
          <a:p>
            <a:pPr/>
            <a:r>
              <a:t>Benoît (2019)  </a:t>
            </a:r>
            <a:r>
              <a:rPr i="1"/>
              <a:t>Introduction to information visualization</a:t>
            </a:r>
          </a:p>
          <a:p>
            <a:pPr/>
            <a:r>
              <a:t>Ware  </a:t>
            </a:r>
            <a:r>
              <a:rPr i="1"/>
              <a:t>Information visualization</a:t>
            </a:r>
            <a:r>
              <a:t> and </a:t>
            </a:r>
            <a:r>
              <a:rPr i="1"/>
              <a:t>Design for visual thinking</a:t>
            </a:r>
          </a:p>
          <a:p>
            <a:pPr/>
            <a:r>
              <a:t>Tufte </a:t>
            </a:r>
            <a:r>
              <a:rPr i="1"/>
              <a:t>Visual display of quantified data</a:t>
            </a:r>
            <a:r>
              <a:t>, </a:t>
            </a:r>
            <a:r>
              <a:rPr i="1"/>
              <a:t>Visual explanation</a:t>
            </a:r>
            <a:r>
              <a:t>, </a:t>
            </a:r>
            <a:r>
              <a:rPr i="1"/>
              <a:t>Beautiful evidence, etc.</a:t>
            </a:r>
            <a:endParaRPr i="1"/>
          </a:p>
          <a:p>
            <a:pPr/>
            <a:r>
              <a:t>Steele &amp; Illinsky</a:t>
            </a:r>
            <a:r>
              <a:rPr i="1"/>
              <a:t>  Beautiful information</a:t>
            </a:r>
            <a:r>
              <a:t>  [series of articles]</a:t>
            </a:r>
          </a:p>
          <a:p>
            <a:pPr/>
          </a:p>
          <a:p>
            <a:pPr/>
            <a:r>
              <a:t>Börner, K.  </a:t>
            </a:r>
            <a:r>
              <a:rPr i="1"/>
              <a:t>Atlas of knowledge</a:t>
            </a:r>
            <a:r>
              <a:t> and </a:t>
            </a:r>
            <a:r>
              <a:rPr i="1"/>
              <a:t>Atlas of science [</a:t>
            </a:r>
            <a:r>
              <a:t>various demos of one-off examples</a:t>
            </a:r>
          </a:p>
          <a:p>
            <a:pPr/>
            <a:r>
              <a:t>Munzner  </a:t>
            </a:r>
            <a:r>
              <a:rPr i="1"/>
              <a:t>Visual analysis and design</a:t>
            </a:r>
            <a:endParaRPr i="1"/>
          </a:p>
          <a:p>
            <a:pPr/>
            <a:endParaRPr i="1"/>
          </a:p>
          <a:p>
            <a:pPr/>
            <a:r>
              <a:rPr i="1"/>
              <a:t>IEEE Visualization  </a:t>
            </a:r>
            <a:r>
              <a:t>[professional organization]</a:t>
            </a:r>
            <a:endParaRPr i="1"/>
          </a:p>
          <a:p>
            <a:pPr/>
            <a:r>
              <a:rPr i="1"/>
              <a:t>ACM SIGVIS     [professional organization]</a:t>
            </a:r>
            <a:endParaRPr i="1"/>
          </a:p>
          <a:p>
            <a:pPr/>
            <a:r>
              <a:rPr i="1"/>
              <a:t>Information visualization </a:t>
            </a:r>
            <a:r>
              <a:t>(journal)</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1" name="Slide Number"/>
          <p:cNvSpPr txBox="1"/>
          <p:nvPr>
            <p:ph type="sldNum" sz="quarter" idx="2"/>
          </p:nvPr>
        </p:nvSpPr>
        <p:spPr>
          <a:xfrm>
            <a:off x="8718965" y="4675793"/>
            <a:ext cx="290166"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2" name="White Papers"/>
          <p:cNvSpPr txBox="1"/>
          <p:nvPr>
            <p:ph type="title"/>
          </p:nvPr>
        </p:nvSpPr>
        <p:spPr>
          <a:prstGeom prst="rect">
            <a:avLst/>
          </a:prstGeom>
        </p:spPr>
        <p:txBody>
          <a:bodyPr/>
          <a:lstStyle/>
          <a:p>
            <a:pPr/>
            <a:r>
              <a:t>White Papers</a:t>
            </a:r>
          </a:p>
        </p:txBody>
      </p:sp>
      <p:sp>
        <p:nvSpPr>
          <p:cNvPr id="353" name="Gartner “Not all BI platforms are created equal”…"/>
          <p:cNvSpPr txBox="1"/>
          <p:nvPr>
            <p:ph type="body" idx="1"/>
          </p:nvPr>
        </p:nvSpPr>
        <p:spPr>
          <a:prstGeom prst="rect">
            <a:avLst/>
          </a:prstGeom>
        </p:spPr>
        <p:txBody>
          <a:bodyPr/>
          <a:lstStyle/>
          <a:p>
            <a:pPr/>
            <a:r>
              <a:t>Gartner “</a:t>
            </a:r>
            <a:r>
              <a:rPr u="sng">
                <a:solidFill>
                  <a:schemeClr val="accent5"/>
                </a:solidFill>
                <a:uFill>
                  <a:solidFill>
                    <a:schemeClr val="accent5"/>
                  </a:solidFill>
                </a:uFill>
                <a:hlinkClick r:id="rId2" invalidUrl="" action="" tgtFrame="" tooltip="" history="1" highlightClick="0" endSnd="0"/>
              </a:rPr>
              <a:t>Not all BI platforms are created equal</a:t>
            </a:r>
            <a:r>
              <a:t>”</a:t>
            </a:r>
          </a:p>
          <a:p>
            <a:pPr/>
          </a:p>
          <a:p>
            <a:pPr/>
            <a:r>
              <a:t>Bobriakov (2018)  </a:t>
            </a:r>
            <a:r>
              <a:rPr u="sng">
                <a:solidFill>
                  <a:schemeClr val="accent5"/>
                </a:solidFill>
                <a:uFill>
                  <a:solidFill>
                    <a:schemeClr val="accent5"/>
                  </a:solidFill>
                </a:uFill>
                <a:hlinkClick r:id="rId3" invalidUrl="" action="" tgtFrame="" tooltip="" history="1" highlightClick="0" endSnd="0"/>
              </a:rPr>
              <a:t>Comparative analysis of</a:t>
            </a:r>
            <a:r>
              <a:t> … </a:t>
            </a:r>
          </a:p>
          <a:p>
            <a:pPr/>
          </a:p>
          <a:p>
            <a:pPr/>
            <a:r>
              <a:t>Tableau (</a:t>
            </a:r>
            <a:r>
              <a:rPr u="sng">
                <a:solidFill>
                  <a:schemeClr val="accent5"/>
                </a:solidFill>
                <a:uFill>
                  <a:solidFill>
                    <a:schemeClr val="accent5"/>
                  </a:solidFill>
                </a:uFill>
                <a:hlinkClick r:id="rId4" invalidUrl="" action="" tgtFrame="" tooltip="" history="1" highlightClick="0" endSnd="0"/>
              </a:rPr>
              <a:t>homepage</a:t>
            </a:r>
            <a:r>
              <a:t>; download and try for free)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Slide Number"/>
          <p:cNvSpPr txBox="1"/>
          <p:nvPr>
            <p:ph type="sldNum" sz="quarter" idx="2"/>
          </p:nvPr>
        </p:nvSpPr>
        <p:spPr>
          <a:xfrm>
            <a:off x="8757700" y="4675793"/>
            <a:ext cx="251431"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7" name="Google Shape;179;p28"/>
          <p:cNvSpPr txBox="1"/>
          <p:nvPr>
            <p:ph type="title"/>
          </p:nvPr>
        </p:nvSpPr>
        <p:spPr>
          <a:prstGeom prst="rect">
            <a:avLst/>
          </a:prstGeom>
        </p:spPr>
        <p:txBody>
          <a:bodyPr/>
          <a:lstStyle>
            <a:lvl1pPr>
              <a:defRPr>
                <a:latin typeface="Freight Sans Bold"/>
                <a:ea typeface="Freight Sans Bold"/>
                <a:cs typeface="Freight Sans Bold"/>
                <a:sym typeface="Freight Sans Bold"/>
              </a:defRPr>
            </a:lvl1pPr>
          </a:lstStyle>
          <a:p>
            <a:pPr/>
            <a:r>
              <a:t>Plotting &amp; Data Visualization</a:t>
            </a:r>
          </a:p>
        </p:txBody>
      </p:sp>
      <p:pic>
        <p:nvPicPr>
          <p:cNvPr id="288" name="DataVisImageForClass.png" descr="DataVisImageForClass.png"/>
          <p:cNvPicPr>
            <a:picLocks noChangeAspect="1"/>
          </p:cNvPicPr>
          <p:nvPr/>
        </p:nvPicPr>
        <p:blipFill>
          <a:blip r:embed="rId2">
            <a:extLst/>
          </a:blip>
          <a:stretch>
            <a:fillRect/>
          </a:stretch>
        </p:blipFill>
        <p:spPr>
          <a:xfrm>
            <a:off x="158117" y="1020811"/>
            <a:ext cx="4289609" cy="3343075"/>
          </a:xfrm>
          <a:prstGeom prst="rect">
            <a:avLst/>
          </a:prstGeom>
          <a:ln w="12700">
            <a:miter lim="400000"/>
          </a:ln>
        </p:spPr>
      </p:pic>
      <p:sp>
        <p:nvSpPr>
          <p:cNvPr id="289" name="DataVis refers primarily to specific techniques to represent data in a visual language - graphs, plots, charts … and more.…"/>
          <p:cNvSpPr txBox="1"/>
          <p:nvPr/>
        </p:nvSpPr>
        <p:spPr>
          <a:xfrm>
            <a:off x="4506341" y="1020811"/>
            <a:ext cx="4289609" cy="26357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DataVis refers primarily to specific techniques to represent </a:t>
            </a:r>
            <a:r>
              <a:rPr i="1"/>
              <a:t>data</a:t>
            </a:r>
            <a:r>
              <a:t> in a visual language - graphs, plots, charts … and more.</a:t>
            </a:r>
          </a:p>
          <a:p>
            <a:pPr/>
          </a:p>
          <a:p>
            <a:pPr/>
            <a:r>
              <a:t>Successful visualizations (data + design) convey an overview of the data, help you to explain the raw data, explore the data to discover new events or association, and do so in aesthetic ways that do not distract the viewers and so confuse the message.</a:t>
            </a:r>
          </a:p>
          <a:p>
            <a:pPr/>
          </a:p>
          <a:p>
            <a:pPr/>
            <a:r>
              <a:t>If you get lost in creating a visual representation of your data, ask yourself what are the implications (or the “so what?” factor) and focus on that message.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1" name="Slide Number"/>
          <p:cNvSpPr txBox="1"/>
          <p:nvPr>
            <p:ph type="sldNum" sz="quarter" idx="2"/>
          </p:nvPr>
        </p:nvSpPr>
        <p:spPr>
          <a:xfrm>
            <a:off x="8760367" y="4675793"/>
            <a:ext cx="248764"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2" name="Discussion"/>
          <p:cNvSpPr txBox="1"/>
          <p:nvPr>
            <p:ph type="title"/>
          </p:nvPr>
        </p:nvSpPr>
        <p:spPr>
          <a:prstGeom prst="rect">
            <a:avLst/>
          </a:prstGeom>
        </p:spPr>
        <p:txBody>
          <a:bodyPr/>
          <a:lstStyle/>
          <a:p>
            <a:pPr/>
            <a:r>
              <a:t>Discussion</a:t>
            </a:r>
          </a:p>
        </p:txBody>
      </p:sp>
      <p:sp>
        <p:nvSpPr>
          <p:cNvPr id="293" name="What’s your experience with data visualization/plotting?  [Open Discussion]…"/>
          <p:cNvSpPr txBox="1"/>
          <p:nvPr>
            <p:ph type="body" idx="1"/>
          </p:nvPr>
        </p:nvSpPr>
        <p:spPr>
          <a:prstGeom prst="rect">
            <a:avLst/>
          </a:prstGeom>
        </p:spPr>
        <p:txBody>
          <a:bodyPr/>
          <a:lstStyle/>
          <a:p>
            <a:pPr/>
            <a:r>
              <a:t>What’s your experience with </a:t>
            </a:r>
            <a:r>
              <a:rPr>
                <a:latin typeface="Freight Sans Bold"/>
                <a:ea typeface="Freight Sans Bold"/>
                <a:cs typeface="Freight Sans Bold"/>
                <a:sym typeface="Freight Sans Bold"/>
              </a:rPr>
              <a:t>data visualization/plotting</a:t>
            </a:r>
            <a:r>
              <a:t>?  [Open Discussion]</a:t>
            </a:r>
          </a:p>
          <a:p>
            <a:pPr/>
          </a:p>
          <a:p>
            <a:pPr/>
            <a:r>
              <a:t>Any </a:t>
            </a:r>
            <a:r>
              <a:rPr>
                <a:latin typeface="Freight Sans Bold"/>
                <a:ea typeface="Freight Sans Bold"/>
                <a:cs typeface="Freight Sans Bold"/>
                <a:sym typeface="Freight Sans Bold"/>
              </a:rPr>
              <a:t>specific examples</a:t>
            </a:r>
            <a:r>
              <a:t> that you found useful?  How/why?</a:t>
            </a:r>
          </a:p>
          <a:p>
            <a:pPr/>
          </a:p>
          <a:p>
            <a:pPr>
              <a:defRPr>
                <a:latin typeface="Freight Sans Bold"/>
                <a:ea typeface="Freight Sans Bold"/>
                <a:cs typeface="Freight Sans Bold"/>
                <a:sym typeface="Freight Sans Bold"/>
              </a:defRPr>
            </a:pPr>
            <a:r>
              <a:t>Why and when</a:t>
            </a:r>
            <a:r>
              <a:rPr>
                <a:latin typeface="Freight Sans Medium"/>
                <a:ea typeface="Freight Sans Medium"/>
                <a:cs typeface="Freight Sans Medium"/>
                <a:sym typeface="Freight Sans Medium"/>
              </a:rPr>
              <a:t> would we want to visualization data?</a:t>
            </a:r>
            <a:endParaRPr>
              <a:latin typeface="Freight Sans Medium"/>
              <a:ea typeface="Freight Sans Medium"/>
              <a:cs typeface="Freight Sans Medium"/>
              <a:sym typeface="Freight Sans Medium"/>
            </a:endParaRPr>
          </a:p>
          <a:p>
            <a:pPr>
              <a:defRPr>
                <a:latin typeface="Freight Sans Bold"/>
                <a:ea typeface="Freight Sans Bold"/>
                <a:cs typeface="Freight Sans Bold"/>
                <a:sym typeface="Freight Sans Bold"/>
              </a:defRPr>
            </a:pPr>
            <a:endParaRPr>
              <a:latin typeface="Freight Sans Medium"/>
              <a:ea typeface="Freight Sans Medium"/>
              <a:cs typeface="Freight Sans Medium"/>
              <a:sym typeface="Freight Sans Medium"/>
            </a:endParaRPr>
          </a:p>
          <a:p>
            <a:pPr>
              <a:defRPr>
                <a:latin typeface="Freight Sans Bold"/>
                <a:ea typeface="Freight Sans Bold"/>
                <a:cs typeface="Freight Sans Bold"/>
                <a:sym typeface="Freight Sans Bold"/>
              </a:defRPr>
            </a:pPr>
            <a:r>
              <a:t>Beyond data vis/plotting</a:t>
            </a:r>
            <a:r>
              <a:rPr>
                <a:latin typeface="Freight Sans Medium"/>
                <a:ea typeface="Freight Sans Medium"/>
                <a:cs typeface="Freight Sans Medium"/>
                <a:sym typeface="Freight Sans Medium"/>
              </a:rPr>
              <a:t> what is there? </a:t>
            </a:r>
            <a:endParaRPr>
              <a:latin typeface="Freight Sans Medium"/>
              <a:ea typeface="Freight Sans Medium"/>
              <a:cs typeface="Freight Sans Medium"/>
              <a:sym typeface="Freight Sans Medium"/>
            </a:endParaRPr>
          </a:p>
          <a:p>
            <a:pPr>
              <a:defRPr>
                <a:latin typeface="Freight Sans Bold"/>
                <a:ea typeface="Freight Sans Bold"/>
                <a:cs typeface="Freight Sans Bold"/>
                <a:sym typeface="Freight Sans Bold"/>
              </a:defRPr>
            </a:pPr>
            <a:endParaRPr>
              <a:latin typeface="Freight Sans Medium"/>
              <a:ea typeface="Freight Sans Medium"/>
              <a:cs typeface="Freight Sans Medium"/>
              <a:sym typeface="Freight Sans Medium"/>
            </a:endParaRPr>
          </a:p>
          <a:p>
            <a:pPr>
              <a:defRPr>
                <a:latin typeface="Freight Sans Bold"/>
                <a:ea typeface="Freight Sans Bold"/>
                <a:cs typeface="Freight Sans Bold"/>
                <a:sym typeface="Freight Sans Bold"/>
              </a:defRPr>
            </a:pPr>
            <a:r>
              <a:rPr>
                <a:latin typeface="Freight Sans Medium"/>
                <a:ea typeface="Freight Sans Medium"/>
                <a:cs typeface="Freight Sans Medium"/>
                <a:sym typeface="Freight Sans Medium"/>
              </a:rPr>
              <a:t>Recognize any </a:t>
            </a:r>
            <a:r>
              <a:t>relationships between DataSci/BigData/DataMining/Stats</a:t>
            </a:r>
            <a:r>
              <a:rPr>
                <a:latin typeface="Freight Sans Medium"/>
                <a:ea typeface="Freight Sans Medium"/>
                <a:cs typeface="Freight Sans Medium"/>
                <a:sym typeface="Freight Sans Medium"/>
              </a:rPr>
              <a:t> and vis?  [See SAS, SPSS, IBM, Oracle/Java’s white papers on visualization.]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Slide Number"/>
          <p:cNvSpPr txBox="1"/>
          <p:nvPr>
            <p:ph type="sldNum" sz="quarter" idx="2"/>
          </p:nvPr>
        </p:nvSpPr>
        <p:spPr>
          <a:xfrm>
            <a:off x="8749953" y="4675793"/>
            <a:ext cx="259178"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6" name="Google Shape;186;p29"/>
          <p:cNvSpPr txBox="1"/>
          <p:nvPr>
            <p:ph type="title"/>
          </p:nvPr>
        </p:nvSpPr>
        <p:spPr>
          <a:xfrm>
            <a:off x="166300" y="-6654"/>
            <a:ext cx="8222100" cy="838801"/>
          </a:xfrm>
          <a:prstGeom prst="rect">
            <a:avLst/>
          </a:prstGeom>
        </p:spPr>
        <p:txBody>
          <a:bodyPr/>
          <a:lstStyle>
            <a:lvl1pPr>
              <a:defRPr>
                <a:latin typeface="Freight Sans Bold"/>
                <a:ea typeface="Freight Sans Bold"/>
                <a:cs typeface="Freight Sans Bold"/>
                <a:sym typeface="Freight Sans Bold"/>
              </a:defRPr>
            </a:lvl1pPr>
          </a:lstStyle>
          <a:p>
            <a:pPr/>
            <a:r>
              <a:t>Libraries to help you display data</a:t>
            </a:r>
          </a:p>
        </p:txBody>
      </p:sp>
      <p:sp>
        <p:nvSpPr>
          <p:cNvPr id="297" name="matplotlib…"/>
          <p:cNvSpPr txBox="1"/>
          <p:nvPr/>
        </p:nvSpPr>
        <p:spPr>
          <a:xfrm>
            <a:off x="238213" y="777189"/>
            <a:ext cx="8839405" cy="385582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457200" indent="-317500" defTabSz="457200">
              <a:buClr>
                <a:srgbClr val="0088CC"/>
              </a:buClr>
              <a:buSzPct val="100000"/>
              <a:buFont typeface="Helvetica Neue"/>
              <a:buChar char="•"/>
              <a:defRPr u="sng">
                <a:solidFill>
                  <a:srgbClr val="0088CC"/>
                </a:solidFill>
                <a:latin typeface="Helvetica Neue"/>
                <a:ea typeface="Helvetica Neue"/>
                <a:cs typeface="Helvetica Neue"/>
                <a:sym typeface="Helvetica Neue"/>
              </a:defRPr>
            </a:pPr>
            <a:r>
              <a:rPr>
                <a:solidFill>
                  <a:schemeClr val="accent5"/>
                </a:solidFill>
                <a:uFill>
                  <a:solidFill>
                    <a:schemeClr val="accent5"/>
                  </a:solidFill>
                </a:uFill>
                <a:hlinkClick r:id="rId2" invalidUrl="" action="" tgtFrame="" tooltip="" history="1" highlightClick="0" endSnd="0"/>
              </a:rPr>
              <a:t>matplotlib</a:t>
            </a:r>
            <a:r>
              <a:rPr u="none">
                <a:solidFill>
                  <a:srgbClr val="000000"/>
                </a:solidFill>
              </a:rPr>
              <a:t>  </a:t>
            </a:r>
            <a:endParaRPr u="none">
              <a:solidFill>
                <a:srgbClr val="000000"/>
              </a:solidFill>
            </a:endParaRPr>
          </a:p>
          <a:p>
            <a:pPr marL="457200" indent="-317500" defTabSz="457200">
              <a:buClr>
                <a:srgbClr val="0088CC"/>
              </a:buClr>
              <a:buSzPct val="100000"/>
              <a:buFont typeface="Helvetica Neue"/>
              <a:buChar char="•"/>
              <a:defRPr u="sng">
                <a:solidFill>
                  <a:srgbClr val="0088CC"/>
                </a:solidFill>
                <a:latin typeface="Helvetica Neue"/>
                <a:ea typeface="Helvetica Neue"/>
                <a:cs typeface="Helvetica Neue"/>
                <a:sym typeface="Helvetica Neue"/>
              </a:defRPr>
            </a:pPr>
            <a:r>
              <a:rPr>
                <a:solidFill>
                  <a:schemeClr val="accent5"/>
                </a:solidFill>
                <a:uFill>
                  <a:solidFill>
                    <a:schemeClr val="accent5"/>
                  </a:solidFill>
                </a:uFill>
                <a:hlinkClick r:id="rId3" invalidUrl="" action="" tgtFrame="" tooltip="" history="1" highlightClick="0" endSnd="0"/>
              </a:rPr>
              <a:t>seaborn</a:t>
            </a:r>
            <a:r>
              <a:rPr u="none">
                <a:solidFill>
                  <a:srgbClr val="000000"/>
                </a:solidFill>
              </a:rPr>
              <a:t>     [on top of matplotlib; for statistics and cool visualizations]</a:t>
            </a:r>
            <a:endParaRPr u="none">
              <a:solidFill>
                <a:srgbClr val="000000"/>
              </a:solidFill>
            </a:endParaRPr>
          </a:p>
          <a:p>
            <a:pPr marL="457200" indent="-317500" defTabSz="457200">
              <a:buClr>
                <a:srgbClr val="0088CC"/>
              </a:buClr>
              <a:buSzPct val="100000"/>
              <a:buFont typeface="Helvetica Neue"/>
              <a:buChar char="•"/>
              <a:defRPr u="sng">
                <a:solidFill>
                  <a:srgbClr val="0088CC"/>
                </a:solidFill>
                <a:latin typeface="Helvetica Neue"/>
                <a:ea typeface="Helvetica Neue"/>
                <a:cs typeface="Helvetica Neue"/>
                <a:sym typeface="Helvetica Neue"/>
              </a:defRPr>
            </a:pPr>
            <a:r>
              <a:rPr>
                <a:solidFill>
                  <a:schemeClr val="accent5"/>
                </a:solidFill>
                <a:uFill>
                  <a:solidFill>
                    <a:schemeClr val="accent5"/>
                  </a:solidFill>
                </a:uFill>
                <a:hlinkClick r:id="rId4" invalidUrl="" action="" tgtFrame="" tooltip="" history="1" highlightClick="0" endSnd="0"/>
              </a:rPr>
              <a:t>ggplot</a:t>
            </a:r>
            <a:r>
              <a:rPr u="none">
                <a:solidFill>
                  <a:srgbClr val="000000"/>
                </a:solidFill>
              </a:rPr>
              <a:t>        [library for R and python]</a:t>
            </a:r>
            <a:endParaRPr u="none">
              <a:solidFill>
                <a:srgbClr val="000000"/>
              </a:solidFill>
            </a:endParaRPr>
          </a:p>
          <a:p>
            <a:pPr marL="457200" indent="-317500" defTabSz="457200">
              <a:buClr>
                <a:srgbClr val="0088CC"/>
              </a:buClr>
              <a:buSzPct val="100000"/>
              <a:buFont typeface="Helvetica Neue"/>
              <a:buChar char="•"/>
              <a:defRPr u="sng">
                <a:solidFill>
                  <a:srgbClr val="0088CC"/>
                </a:solidFill>
                <a:latin typeface="Helvetica Neue"/>
                <a:ea typeface="Helvetica Neue"/>
                <a:cs typeface="Helvetica Neue"/>
                <a:sym typeface="Helvetica Neue"/>
              </a:defRPr>
            </a:pPr>
            <a:r>
              <a:rPr>
                <a:solidFill>
                  <a:schemeClr val="accent5"/>
                </a:solidFill>
                <a:uFill>
                  <a:solidFill>
                    <a:schemeClr val="accent5"/>
                  </a:solidFill>
                </a:uFill>
                <a:hlinkClick r:id="rId5" invalidUrl="" action="" tgtFrame="" tooltip="" history="1" highlightClick="0" endSnd="0"/>
              </a:rPr>
              <a:t>bokeh</a:t>
            </a:r>
            <a:r>
              <a:rPr u="none">
                <a:solidFill>
                  <a:srgbClr val="000000"/>
                </a:solidFill>
              </a:rPr>
              <a:t>        [interactive vis] </a:t>
            </a:r>
            <a:endParaRPr u="none">
              <a:solidFill>
                <a:srgbClr val="000000"/>
              </a:solidFill>
            </a:endParaRPr>
          </a:p>
          <a:p>
            <a:pPr marL="457200" indent="-317500" defTabSz="457200">
              <a:buClr>
                <a:srgbClr val="0088CC"/>
              </a:buClr>
              <a:buSzPct val="100000"/>
              <a:buFont typeface="Helvetica Neue"/>
              <a:buChar char="•"/>
              <a:defRPr u="sng">
                <a:solidFill>
                  <a:srgbClr val="0088CC"/>
                </a:solidFill>
                <a:latin typeface="Helvetica Neue"/>
                <a:ea typeface="Helvetica Neue"/>
                <a:cs typeface="Helvetica Neue"/>
                <a:sym typeface="Helvetica Neue"/>
              </a:defRPr>
            </a:pPr>
            <a:r>
              <a:rPr>
                <a:solidFill>
                  <a:schemeClr val="accent5"/>
                </a:solidFill>
                <a:uFill>
                  <a:solidFill>
                    <a:schemeClr val="accent5"/>
                  </a:solidFill>
                </a:uFill>
                <a:hlinkClick r:id="rId6" invalidUrl="" action="" tgtFrame="" tooltip="" history="1" highlightClick="0" endSnd="0"/>
              </a:rPr>
              <a:t>pygal</a:t>
            </a:r>
            <a:endParaRPr u="none">
              <a:solidFill>
                <a:srgbClr val="000000"/>
              </a:solidFill>
            </a:endParaRPr>
          </a:p>
          <a:p>
            <a:pPr marL="457200" indent="-317500" defTabSz="457200">
              <a:buClr>
                <a:srgbClr val="0088CC"/>
              </a:buClr>
              <a:buSzPct val="100000"/>
              <a:buFont typeface="Helvetica Neue"/>
              <a:buChar char="•"/>
              <a:defRPr>
                <a:solidFill>
                  <a:srgbClr val="000000"/>
                </a:solidFill>
                <a:latin typeface="Helvetica Neue"/>
                <a:ea typeface="Helvetica Neue"/>
                <a:cs typeface="Helvetica Neue"/>
                <a:sym typeface="Helvetica Neue"/>
              </a:defRPr>
            </a:pPr>
            <a:r>
              <a:t>plotly         [interactive vis]</a:t>
            </a:r>
          </a:p>
          <a:p>
            <a:pPr marL="457200" indent="-317500" defTabSz="457200">
              <a:buClr>
                <a:srgbClr val="0088CC"/>
              </a:buClr>
              <a:buSzPct val="100000"/>
              <a:buFont typeface="Helvetica Neue"/>
              <a:buChar char="•"/>
              <a:defRPr u="sng">
                <a:solidFill>
                  <a:srgbClr val="0088CC"/>
                </a:solidFill>
                <a:latin typeface="Helvetica Neue"/>
                <a:ea typeface="Helvetica Neue"/>
                <a:cs typeface="Helvetica Neue"/>
                <a:sym typeface="Helvetica Neue"/>
              </a:defRPr>
            </a:pPr>
            <a:r>
              <a:rPr>
                <a:solidFill>
                  <a:schemeClr val="accent5"/>
                </a:solidFill>
                <a:uFill>
                  <a:solidFill>
                    <a:schemeClr val="accent5"/>
                  </a:solidFill>
                </a:uFill>
                <a:hlinkClick r:id="rId7" invalidUrl="" action="" tgtFrame="" tooltip="" history="1" highlightClick="0" endSnd="0"/>
              </a:rPr>
              <a:t>geoplotlib</a:t>
            </a:r>
            <a:r>
              <a:rPr u="none">
                <a:solidFill>
                  <a:srgbClr val="000000"/>
                </a:solidFill>
              </a:rPr>
              <a:t>  [maps; chloropleth]</a:t>
            </a:r>
            <a:endParaRPr u="none">
              <a:solidFill>
                <a:srgbClr val="000000"/>
              </a:solidFill>
            </a:endParaRPr>
          </a:p>
          <a:p>
            <a:pPr marL="457200" indent="-317500" defTabSz="457200">
              <a:buClr>
                <a:srgbClr val="0088CC"/>
              </a:buClr>
              <a:buSzPct val="100000"/>
              <a:buFont typeface="Helvetica Neue"/>
              <a:buChar char="•"/>
              <a:defRPr u="sng">
                <a:solidFill>
                  <a:srgbClr val="0088CC"/>
                </a:solidFill>
                <a:latin typeface="Helvetica Neue"/>
                <a:ea typeface="Helvetica Neue"/>
                <a:cs typeface="Helvetica Neue"/>
                <a:sym typeface="Helvetica Neue"/>
              </a:defRPr>
            </a:pPr>
            <a:r>
              <a:rPr>
                <a:solidFill>
                  <a:schemeClr val="accent5"/>
                </a:solidFill>
                <a:uFill>
                  <a:solidFill>
                    <a:schemeClr val="accent5"/>
                  </a:solidFill>
                </a:uFill>
                <a:hlinkClick r:id="rId8" invalidUrl="" action="" tgtFrame="" tooltip="" history="1" highlightClick="0" endSnd="0"/>
              </a:rPr>
              <a:t>gleam</a:t>
            </a:r>
            <a:r>
              <a:rPr u="none">
                <a:solidFill>
                  <a:srgbClr val="000000"/>
                </a:solidFill>
              </a:rPr>
              <a:t>         Other projects</a:t>
            </a:r>
            <a:endParaRPr u="none">
              <a:solidFill>
                <a:srgbClr val="000000"/>
              </a:solidFill>
            </a:endParaRPr>
          </a:p>
          <a:p>
            <a:pPr marL="457200" indent="-317500" defTabSz="457200">
              <a:buClr>
                <a:srgbClr val="0088CC"/>
              </a:buClr>
              <a:buSzPct val="100000"/>
              <a:buFont typeface="Helvetica Neue"/>
              <a:buChar char="•"/>
              <a:defRPr u="sng">
                <a:solidFill>
                  <a:srgbClr val="0088CC"/>
                </a:solidFill>
                <a:latin typeface="Helvetica Neue"/>
                <a:ea typeface="Helvetica Neue"/>
                <a:cs typeface="Helvetica Neue"/>
                <a:sym typeface="Helvetica Neue"/>
              </a:defRPr>
            </a:pPr>
            <a:r>
              <a:rPr>
                <a:solidFill>
                  <a:schemeClr val="accent5"/>
                </a:solidFill>
                <a:uFill>
                  <a:solidFill>
                    <a:schemeClr val="accent5"/>
                  </a:solidFill>
                </a:uFill>
                <a:hlinkClick r:id="rId9" invalidUrl="" action="" tgtFrame="" tooltip="" history="1" highlightClick="0" endSnd="0"/>
              </a:rPr>
              <a:t>missingno</a:t>
            </a:r>
            <a:endParaRPr u="none">
              <a:solidFill>
                <a:srgbClr val="000000"/>
              </a:solidFill>
            </a:endParaRPr>
          </a:p>
          <a:p>
            <a:pPr marL="457200" indent="-317500" defTabSz="457200">
              <a:buClr>
                <a:srgbClr val="0088CC"/>
              </a:buClr>
              <a:buSzPct val="100000"/>
              <a:buFont typeface="Helvetica Neue"/>
              <a:buChar char="•"/>
              <a:defRPr u="sng">
                <a:solidFill>
                  <a:srgbClr val="0088CC"/>
                </a:solidFill>
                <a:latin typeface="Helvetica Neue"/>
                <a:ea typeface="Helvetica Neue"/>
                <a:cs typeface="Helvetica Neue"/>
                <a:sym typeface="Helvetica Neue"/>
              </a:defRPr>
            </a:pPr>
            <a:r>
              <a:rPr>
                <a:solidFill>
                  <a:schemeClr val="accent5"/>
                </a:solidFill>
                <a:uFill>
                  <a:solidFill>
                    <a:schemeClr val="accent5"/>
                  </a:solidFill>
                </a:uFill>
                <a:hlinkClick r:id="rId10" invalidUrl="" action="" tgtFrame="" tooltip="" history="1" highlightClick="0" endSnd="0"/>
              </a:rPr>
              <a:t>leather</a:t>
            </a:r>
            <a:endParaRPr u="none">
              <a:solidFill>
                <a:srgbClr val="000000"/>
              </a:solidFill>
            </a:endParaRPr>
          </a:p>
          <a:p>
            <a:pPr marL="457200" indent="-317500" defTabSz="457200">
              <a:buClr>
                <a:srgbClr val="0088CC"/>
              </a:buClr>
              <a:buSzPct val="100000"/>
              <a:buFont typeface="Helvetica Neue"/>
              <a:buChar char="•"/>
              <a:defRPr>
                <a:solidFill>
                  <a:srgbClr val="000000"/>
                </a:solidFill>
                <a:latin typeface="Helvetica Neue"/>
                <a:ea typeface="Helvetica Neue"/>
                <a:cs typeface="Helvetica Neue"/>
                <a:sym typeface="Helvetica Neue"/>
              </a:defRPr>
            </a:pPr>
            <a:r>
              <a:rPr u="sng">
                <a:solidFill>
                  <a:srgbClr val="0088CC"/>
                </a:solidFill>
                <a:hlinkClick r:id="rId11" invalidUrl="" action="" tgtFrame="" tooltip="" history="1" highlightClick="0" endSnd="0"/>
              </a:rPr>
              <a:t>basemap (for geographic data)</a:t>
            </a:r>
            <a:r>
              <a:t> [requires installing base map library; pillow (but not PIL) </a:t>
            </a:r>
            <a:r>
              <a:rPr u="sng">
                <a:solidFill>
                  <a:schemeClr val="accent5"/>
                </a:solidFill>
                <a:uFill>
                  <a:solidFill>
                    <a:schemeClr val="accent5"/>
                  </a:solidFill>
                </a:uFill>
                <a:hlinkClick r:id="rId12" invalidUrl="" action="" tgtFrame="" tooltip="" history="1" highlightClick="0" endSnd="0"/>
              </a:rPr>
              <a:t>https://pillow.readthedocs.io/en/stable/installation.html</a:t>
            </a:r>
          </a:p>
          <a:p>
            <a:pPr marL="457200" indent="-317500" defTabSz="457200">
              <a:buClr>
                <a:srgbClr val="0088CC"/>
              </a:buClr>
              <a:buSzPct val="100000"/>
              <a:buFont typeface="Helvetica Neue"/>
              <a:buChar char="•"/>
              <a:defRPr>
                <a:solidFill>
                  <a:srgbClr val="000000"/>
                </a:solidFill>
                <a:latin typeface="Helvetica Neue"/>
                <a:ea typeface="Helvetica Neue"/>
                <a:cs typeface="Helvetica Neue"/>
                <a:sym typeface="Helvetica Neue"/>
              </a:defRPr>
            </a:pPr>
          </a:p>
          <a:p>
            <a:pPr defTabSz="457200">
              <a:defRPr>
                <a:solidFill>
                  <a:srgbClr val="000000"/>
                </a:solidFill>
                <a:latin typeface="Helvetica Neue"/>
                <a:ea typeface="Helvetica Neue"/>
                <a:cs typeface="Helvetica Neue"/>
                <a:sym typeface="Helvetica Neue"/>
              </a:defRPr>
            </a:pPr>
            <a:r>
              <a:t>Another great tool of particular value is the JavaScript-oriented d3.js library. Check out Mike Bostock’s </a:t>
            </a:r>
            <a:r>
              <a:rPr u="sng">
                <a:solidFill>
                  <a:srgbClr val="0088CC"/>
                </a:solidFill>
                <a:uFill>
                  <a:solidFill>
                    <a:srgbClr val="0088CC"/>
                  </a:solidFill>
                </a:uFill>
                <a:hlinkClick r:id="rId13" invalidUrl="" action="" tgtFrame="" tooltip="" history="1" highlightClick="0" endSnd="0"/>
              </a:rPr>
              <a:t>Data-Driven Documents</a:t>
            </a:r>
            <a:r>
              <a:t> homepage and on GitHub. By saving your analysed and processed data, it’s easy to stream them into a file to be read later by a website calling the d3.js library.</a:t>
            </a:r>
          </a:p>
          <a:p>
            <a:pPr defTabSz="457200">
              <a:defRPr>
                <a:solidFill>
                  <a:srgbClr val="000000"/>
                </a:solidFill>
                <a:latin typeface="Helvetica Neue"/>
                <a:ea typeface="Helvetica Neue"/>
                <a:cs typeface="Helvetica Neue"/>
                <a:sym typeface="Helvetica Neue"/>
              </a:defRPr>
            </a:pPr>
          </a:p>
          <a:p>
            <a:pPr defTabSz="457200">
              <a:defRPr>
                <a:solidFill>
                  <a:srgbClr val="000000"/>
                </a:solidFill>
                <a:latin typeface="Helvetica Neue"/>
                <a:ea typeface="Helvetica Neue"/>
                <a:cs typeface="Helvetica Neue"/>
                <a:sym typeface="Helvetica Neue"/>
              </a:defRPr>
            </a:pPr>
            <a:r>
              <a:t>Commercial products - Tableau is very popular.</a:t>
            </a:r>
          </a:p>
        </p:txBody>
      </p:sp>
      <p:sp>
        <p:nvSpPr>
          <p:cNvPr id="298" name="Poll: Who has used what?"/>
          <p:cNvSpPr/>
          <p:nvPr/>
        </p:nvSpPr>
        <p:spPr>
          <a:xfrm>
            <a:off x="7391400" y="1098550"/>
            <a:ext cx="1270000" cy="813400"/>
          </a:xfrm>
          <a:prstGeom prst="roundRect">
            <a:avLst>
              <a:gd name="adj" fmla="val 23420"/>
            </a:avLst>
          </a:prstGeom>
          <a:solidFill>
            <a:srgbClr val="FFFFFF"/>
          </a:solidFill>
          <a:ln w="25400">
            <a:solidFill>
              <a:schemeClr val="accent1"/>
            </a:solidFill>
          </a:ln>
          <a:effectLst>
            <a:outerShdw sx="100000" sy="100000" kx="0" ky="0" algn="b" rotWithShape="0" blurRad="101600" dist="25400" dir="5400000">
              <a:srgbClr val="000000">
                <a:alpha val="75000"/>
              </a:srgbClr>
            </a:outerShdw>
          </a:effectLst>
          <a:extLst>
            <a:ext uri="{C572A759-6A51-4108-AA02-DFA0A04FC94B}">
              <ma14:wrappingTextBoxFlag xmlns:ma14="http://schemas.microsoft.com/office/mac/drawingml/2011/main" val="1"/>
            </a:ext>
          </a:extLst>
        </p:spPr>
        <p:txBody>
          <a:bodyPr lIns="50800" tIns="50800" rIns="50800" bIns="50800"/>
          <a:lstStyle>
            <a:lvl1pPr algn="ctr">
              <a:lnSpc>
                <a:spcPct val="110000"/>
              </a:lnSpc>
            </a:lvl1pPr>
          </a:lstStyle>
          <a:p>
            <a:pPr/>
            <a:r>
              <a:t>Poll: Who has used what?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0" name="Google Shape;197;p31"/>
          <p:cNvSpPr txBox="1"/>
          <p:nvPr>
            <p:ph type="title"/>
          </p:nvPr>
        </p:nvSpPr>
        <p:spPr>
          <a:prstGeom prst="rect">
            <a:avLst/>
          </a:prstGeom>
        </p:spPr>
        <p:txBody>
          <a:bodyPr/>
          <a:lstStyle>
            <a:lvl1pPr>
              <a:defRPr>
                <a:latin typeface="Freight Sans Bold"/>
                <a:ea typeface="Freight Sans Bold"/>
                <a:cs typeface="Freight Sans Bold"/>
                <a:sym typeface="Freight Sans Bold"/>
              </a:defRPr>
            </a:lvl1pPr>
          </a:lstStyle>
          <a:p>
            <a:pPr/>
            <a:r>
              <a:t>Matplotlib + Seaborn </a:t>
            </a:r>
          </a:p>
        </p:txBody>
      </p:sp>
      <p:sp>
        <p:nvSpPr>
          <p:cNvPr id="301" name="Google Shape;198;p31"/>
          <p:cNvSpPr txBox="1"/>
          <p:nvPr>
            <p:ph type="body" idx="1"/>
          </p:nvPr>
        </p:nvSpPr>
        <p:spPr>
          <a:xfrm>
            <a:off x="345992" y="970411"/>
            <a:ext cx="8433041" cy="2549586"/>
          </a:xfrm>
          <a:prstGeom prst="rect">
            <a:avLst/>
          </a:prstGeom>
        </p:spPr>
        <p:txBody>
          <a:bodyPr lIns="50800" tIns="50800" rIns="50800" bIns="50800">
            <a:normAutofit fontScale="100000" lnSpcReduction="0"/>
          </a:bodyPr>
          <a:lstStyle/>
          <a:p>
            <a:pPr marL="368934" indent="-368934" defTabSz="484886">
              <a:lnSpc>
                <a:spcPct val="100000"/>
              </a:lnSpc>
              <a:spcBef>
                <a:spcPts val="2300"/>
              </a:spcBef>
              <a:buClrTx/>
              <a:buSzPct val="55000"/>
              <a:buFontTx/>
              <a:buChar char="•"/>
              <a:defRPr sz="2656">
                <a:solidFill>
                  <a:srgbClr val="003262"/>
                </a:solidFill>
                <a:latin typeface="FreightSans Pro"/>
                <a:ea typeface="FreightSans Pro"/>
                <a:cs typeface="FreightSans Pro"/>
                <a:sym typeface="FreightSans Pro"/>
              </a:defRPr>
            </a:pPr>
            <a:r>
              <a:rPr>
                <a:solidFill>
                  <a:srgbClr val="000000"/>
                </a:solidFill>
              </a:rPr>
              <a:t>Read about a comparison between Seaborn and Matplotlib </a:t>
            </a:r>
            <a:r>
              <a:rPr u="sng">
                <a:solidFill>
                  <a:schemeClr val="accent5"/>
                </a:solidFill>
                <a:uFill>
                  <a:solidFill>
                    <a:schemeClr val="accent5"/>
                  </a:solidFill>
                </a:uFill>
                <a:hlinkClick r:id="rId3" invalidUrl="" action="" tgtFrame="" tooltip="" history="1" highlightClick="0" endSnd="0"/>
              </a:rPr>
              <a:t>https://jakevdp.github.io/PythonDataScienceHandbook/04.14-visualization-with-seaborn.html</a:t>
            </a:r>
            <a:r>
              <a:rPr>
                <a:solidFill>
                  <a:srgbClr val="000000"/>
                </a:solidFill>
              </a:rPr>
              <a:t>. </a:t>
            </a:r>
            <a:endParaRPr>
              <a:solidFill>
                <a:srgbClr val="000000"/>
              </a:solidFill>
            </a:endParaRPr>
          </a:p>
          <a:p>
            <a:pPr marL="368934" indent="-368934" defTabSz="484886">
              <a:lnSpc>
                <a:spcPct val="100000"/>
              </a:lnSpc>
              <a:spcBef>
                <a:spcPts val="2300"/>
              </a:spcBef>
              <a:buClrTx/>
              <a:buSzPct val="55000"/>
              <a:buFontTx/>
              <a:buChar char="•"/>
              <a:defRPr sz="2656">
                <a:solidFill>
                  <a:srgbClr val="003262"/>
                </a:solidFill>
                <a:latin typeface="FreightSans Pro"/>
                <a:ea typeface="FreightSans Pro"/>
                <a:cs typeface="FreightSans Pro"/>
                <a:sym typeface="FreightSans Pro"/>
              </a:defRPr>
            </a:pPr>
            <a:r>
              <a:rPr>
                <a:solidFill>
                  <a:srgbClr val="000000"/>
                </a:solidFill>
              </a:rPr>
              <a:t>And this great seaborn tutorial  </a:t>
            </a:r>
            <a:r>
              <a:rPr u="sng">
                <a:solidFill>
                  <a:schemeClr val="accent5"/>
                </a:solidFill>
                <a:uFill>
                  <a:solidFill>
                    <a:schemeClr val="accent5"/>
                  </a:solidFill>
                </a:uFill>
                <a:hlinkClick r:id="rId4" invalidUrl="" action="" tgtFrame="" tooltip="" history="1" highlightClick="0" endSnd="0"/>
              </a:rPr>
              <a:t>https://jovianlin.io/data-visualization-seaborn-part-1/</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5" name="Slide Number"/>
          <p:cNvSpPr txBox="1"/>
          <p:nvPr>
            <p:ph type="sldNum" sz="quarter" idx="2"/>
          </p:nvPr>
        </p:nvSpPr>
        <p:spPr>
          <a:xfrm>
            <a:off x="8749699" y="4675793"/>
            <a:ext cx="259432"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06" name="datavis1.jpg" descr="datavis1.jpg"/>
          <p:cNvPicPr>
            <a:picLocks noChangeAspect="1"/>
          </p:cNvPicPr>
          <p:nvPr/>
        </p:nvPicPr>
        <p:blipFill>
          <a:blip r:embed="rId2">
            <a:extLst/>
          </a:blip>
          <a:stretch>
            <a:fillRect/>
          </a:stretch>
        </p:blipFill>
        <p:spPr>
          <a:xfrm>
            <a:off x="1257955" y="110178"/>
            <a:ext cx="6800369" cy="4437230"/>
          </a:xfrm>
          <a:prstGeom prst="rect">
            <a:avLst/>
          </a:prstGeom>
          <a:ln w="12700">
            <a:miter lim="400000"/>
          </a:ln>
        </p:spPr>
      </p:pic>
      <p:sp>
        <p:nvSpPr>
          <p:cNvPr id="307" name="Google Shape;204;p32"/>
          <p:cNvSpPr txBox="1"/>
          <p:nvPr>
            <p:ph type="title"/>
          </p:nvPr>
        </p:nvSpPr>
        <p:spPr>
          <a:xfrm>
            <a:off x="4039105" y="-6654"/>
            <a:ext cx="4013192" cy="838801"/>
          </a:xfrm>
          <a:prstGeom prst="rect">
            <a:avLst/>
          </a:prstGeom>
        </p:spPr>
        <p:txBody>
          <a:bodyPr/>
          <a:lstStyle/>
          <a:p>
            <a:pPr>
              <a:defRPr>
                <a:latin typeface="Freight Sans Bold"/>
                <a:ea typeface="Freight Sans Bold"/>
                <a:cs typeface="Freight Sans Bold"/>
                <a:sym typeface="Freight Sans Bold"/>
              </a:defRPr>
            </a:pPr>
            <a:r>
              <a:t>DataVis </a:t>
            </a:r>
            <a:r>
              <a:rPr>
                <a:latin typeface="Freight Sans Medium"/>
                <a:ea typeface="Freight Sans Medium"/>
                <a:cs typeface="Freight Sans Medium"/>
                <a:sym typeface="Freight Sans Medium"/>
              </a:rPr>
              <a:t>| Process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9" name="Slide Number"/>
          <p:cNvSpPr txBox="1"/>
          <p:nvPr>
            <p:ph type="sldNum" sz="quarter" idx="2"/>
          </p:nvPr>
        </p:nvSpPr>
        <p:spPr>
          <a:xfrm>
            <a:off x="8757827" y="4675793"/>
            <a:ext cx="251304"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0" name="Google Shape;209;p33"/>
          <p:cNvSpPr txBox="1"/>
          <p:nvPr>
            <p:ph type="title"/>
          </p:nvPr>
        </p:nvSpPr>
        <p:spPr>
          <a:prstGeom prst="rect">
            <a:avLst/>
          </a:prstGeom>
        </p:spPr>
        <p:txBody>
          <a:bodyPr/>
          <a:lstStyle>
            <a:lvl1pPr>
              <a:defRPr>
                <a:latin typeface="Freight Sans Bold"/>
                <a:ea typeface="Freight Sans Bold"/>
                <a:cs typeface="Freight Sans Bold"/>
                <a:sym typeface="Freight Sans Bold"/>
              </a:defRPr>
            </a:lvl1pPr>
          </a:lstStyle>
          <a:p>
            <a:pPr/>
            <a:r>
              <a:t>Hints about DataVis</a:t>
            </a:r>
          </a:p>
        </p:txBody>
      </p:sp>
      <p:sp>
        <p:nvSpPr>
          <p:cNvPr id="311" name="Google Shape;210;p33"/>
          <p:cNvSpPr txBox="1"/>
          <p:nvPr>
            <p:ph type="body" sz="half" idx="1"/>
          </p:nvPr>
        </p:nvSpPr>
        <p:spPr>
          <a:xfrm>
            <a:off x="391149" y="833834"/>
            <a:ext cx="8660510" cy="1402647"/>
          </a:xfrm>
          <a:prstGeom prst="rect">
            <a:avLst/>
          </a:prstGeom>
        </p:spPr>
        <p:txBody>
          <a:bodyPr>
            <a:normAutofit fontScale="100000" lnSpcReduction="0"/>
          </a:bodyPr>
          <a:lstStyle>
            <a:lvl1pPr marL="0" indent="0" defTabSz="777240">
              <a:buSzTx/>
              <a:buNone/>
              <a:defRPr sz="2040"/>
            </a:lvl1pPr>
          </a:lstStyle>
          <a:p>
            <a:pPr/>
            <a:r>
              <a:t>Using matplotlib as a the first example, let’s say your data are stored in a .csv file ... and that you’ve already checked for missing values, NaN, and values that are within range and domain, and that you know the data types of each of the columns &amp; rows (whew!).</a:t>
            </a:r>
          </a:p>
        </p:txBody>
      </p:sp>
      <p:sp>
        <p:nvSpPr>
          <p:cNvPr id="312" name="What data structure will hold your data?  List? dictionary, NymPy array, other?"/>
          <p:cNvSpPr/>
          <p:nvPr/>
        </p:nvSpPr>
        <p:spPr>
          <a:xfrm>
            <a:off x="382637" y="2178262"/>
            <a:ext cx="2387375" cy="1373038"/>
          </a:xfrm>
          <a:prstGeom prst="roundRect">
            <a:avLst>
              <a:gd name="adj" fmla="val 13874"/>
            </a:avLst>
          </a:prstGeom>
          <a:solidFill>
            <a:srgbClr val="FFFFFF"/>
          </a:solidFill>
          <a:ln w="12700">
            <a:solidFill>
              <a:schemeClr val="accent1"/>
            </a:solidFill>
          </a:ln>
          <a:extLst>
            <a:ext uri="{C572A759-6A51-4108-AA02-DFA0A04FC94B}">
              <ma14:wrappingTextBoxFlag xmlns:ma14="http://schemas.microsoft.com/office/mac/drawingml/2011/main" val="1"/>
            </a:ext>
          </a:extLst>
        </p:spPr>
        <p:txBody>
          <a:bodyPr lIns="139700" tIns="139700" rIns="139700" bIns="139700"/>
          <a:lstStyle/>
          <a:p>
            <a:pPr/>
            <a:r>
              <a:t>What data structure will hold your data?  List? dictionary, NymPy array, other?</a:t>
            </a:r>
          </a:p>
        </p:txBody>
      </p:sp>
      <p:sp>
        <p:nvSpPr>
          <p:cNvPr id="313" name="Linear? Box plot? Heatmap? There are lots of visualization ideas.  Combine this with graphic design issues."/>
          <p:cNvSpPr/>
          <p:nvPr/>
        </p:nvSpPr>
        <p:spPr>
          <a:xfrm>
            <a:off x="2989128" y="2178262"/>
            <a:ext cx="2387375" cy="1373038"/>
          </a:xfrm>
          <a:prstGeom prst="roundRect">
            <a:avLst>
              <a:gd name="adj" fmla="val 13874"/>
            </a:avLst>
          </a:prstGeom>
          <a:solidFill>
            <a:srgbClr val="FFFFFF"/>
          </a:solidFill>
          <a:ln w="12700">
            <a:solidFill>
              <a:schemeClr val="accent1"/>
            </a:solidFill>
          </a:ln>
          <a:extLst>
            <a:ext uri="{C572A759-6A51-4108-AA02-DFA0A04FC94B}">
              <ma14:wrappingTextBoxFlag xmlns:ma14="http://schemas.microsoft.com/office/mac/drawingml/2011/main" val="1"/>
            </a:ext>
          </a:extLst>
        </p:spPr>
        <p:txBody>
          <a:bodyPr lIns="139700" tIns="139700" rIns="139700" bIns="139700"/>
          <a:lstStyle/>
          <a:p>
            <a:pPr/>
            <a:r>
              <a:t>Linear? Box plot? Heatmap? There are </a:t>
            </a:r>
            <a:r>
              <a:rPr i="1"/>
              <a:t>lots</a:t>
            </a:r>
            <a:r>
              <a:t> of visualization ideas.  Combine this with graphic design issues.</a:t>
            </a:r>
          </a:p>
        </p:txBody>
      </p:sp>
      <p:sp>
        <p:nvSpPr>
          <p:cNvPr id="314" name="Color scheme (complementary, tritonic, analogous, etc.); visual elements (line, circle, spacing, size, placement, etc.  Perhaps create a dictionary or list  to hold these data."/>
          <p:cNvSpPr/>
          <p:nvPr/>
        </p:nvSpPr>
        <p:spPr>
          <a:xfrm>
            <a:off x="5595618" y="2178262"/>
            <a:ext cx="3144747" cy="1373038"/>
          </a:xfrm>
          <a:prstGeom prst="roundRect">
            <a:avLst>
              <a:gd name="adj" fmla="val 13874"/>
            </a:avLst>
          </a:prstGeom>
          <a:solidFill>
            <a:srgbClr val="FFFFFF"/>
          </a:solidFill>
          <a:ln w="12700">
            <a:solidFill>
              <a:schemeClr val="accent1"/>
            </a:solidFill>
          </a:ln>
          <a:extLst>
            <a:ext uri="{C572A759-6A51-4108-AA02-DFA0A04FC94B}">
              <ma14:wrappingTextBoxFlag xmlns:ma14="http://schemas.microsoft.com/office/mac/drawingml/2011/main" val="1"/>
            </a:ext>
          </a:extLst>
        </p:spPr>
        <p:txBody>
          <a:bodyPr lIns="139700" tIns="139700" rIns="139700" bIns="139700"/>
          <a:lstStyle/>
          <a:p>
            <a:pPr/>
            <a:r>
              <a:t>Color scheme (complementary, tritonic, analogous, etc.); visual elements (line, circle, spacing, size, placement, etc.  Perhaps create a dictionary or list  to hold these data.</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6" name="Slide Number"/>
          <p:cNvSpPr txBox="1"/>
          <p:nvPr>
            <p:ph type="sldNum" sz="quarter" idx="2"/>
          </p:nvPr>
        </p:nvSpPr>
        <p:spPr>
          <a:xfrm>
            <a:off x="8751350" y="4675793"/>
            <a:ext cx="257781"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7" name="Steps ... present, explain, explore"/>
          <p:cNvSpPr txBox="1"/>
          <p:nvPr>
            <p:ph type="title"/>
          </p:nvPr>
        </p:nvSpPr>
        <p:spPr>
          <a:prstGeom prst="rect">
            <a:avLst/>
          </a:prstGeom>
        </p:spPr>
        <p:txBody>
          <a:bodyPr/>
          <a:lstStyle/>
          <a:p>
            <a:pPr/>
            <a:r>
              <a:t>Steps ... present, explain, explore</a:t>
            </a:r>
          </a:p>
        </p:txBody>
      </p:sp>
      <p:sp>
        <p:nvSpPr>
          <p:cNvPr id="318" name="Import libraries…"/>
          <p:cNvSpPr txBox="1"/>
          <p:nvPr>
            <p:ph type="body" idx="1"/>
          </p:nvPr>
        </p:nvSpPr>
        <p:spPr>
          <a:xfrm>
            <a:off x="135366" y="764902"/>
            <a:ext cx="8873268" cy="3733790"/>
          </a:xfrm>
          <a:prstGeom prst="rect">
            <a:avLst/>
          </a:prstGeom>
        </p:spPr>
        <p:txBody>
          <a:bodyPr/>
          <a:lstStyle/>
          <a:p>
            <a:pPr marL="241300" indent="-241300">
              <a:lnSpc>
                <a:spcPct val="130000"/>
              </a:lnSpc>
              <a:buClrTx/>
              <a:buSzPct val="100000"/>
              <a:buFontTx/>
              <a:buAutoNum type="arabicPeriod" startAt="1"/>
            </a:pPr>
            <a:r>
              <a:t>Import libraries</a:t>
            </a:r>
          </a:p>
          <a:p>
            <a:pPr marL="241300" indent="-241300">
              <a:lnSpc>
                <a:spcPct val="130000"/>
              </a:lnSpc>
              <a:buClrTx/>
              <a:buSzPct val="100000"/>
              <a:buFontTx/>
              <a:buAutoNum type="arabicPeriod" startAt="1"/>
            </a:pPr>
            <a:r>
              <a:t>Use % to display inline [also other options such as “retina”]</a:t>
            </a:r>
          </a:p>
          <a:p>
            <a:pPr marL="241300" indent="-241300">
              <a:lnSpc>
                <a:spcPct val="130000"/>
              </a:lnSpc>
              <a:buClrTx/>
              <a:buSzPct val="100000"/>
              <a:buFontTx/>
              <a:buAutoNum type="arabicPeriod" startAt="1"/>
            </a:pPr>
            <a:r>
              <a:t>Read or access your data file</a:t>
            </a:r>
          </a:p>
          <a:p>
            <a:pPr marL="241300" indent="-241300">
              <a:lnSpc>
                <a:spcPct val="130000"/>
              </a:lnSpc>
              <a:buClrTx/>
              <a:buSzPct val="100000"/>
              <a:buFontTx/>
              <a:buAutoNum type="arabicPeriod" startAt="1"/>
            </a:pPr>
            <a:r>
              <a:t>Create the container to hold the visualizations (“figure”); compare this to HTML5’s Container and an SVG container (scalable vector graphics; d3)</a:t>
            </a:r>
          </a:p>
          <a:p>
            <a:pPr marL="241300" indent="-241300">
              <a:lnSpc>
                <a:spcPct val="130000"/>
              </a:lnSpc>
              <a:buClrTx/>
              <a:buSzPct val="100000"/>
              <a:buFontTx/>
              <a:buAutoNum type="arabicPeriod" startAt="1"/>
            </a:pPr>
            <a:r>
              <a:t>Framework: axes [placement, ticks], title and labels, subplots</a:t>
            </a:r>
          </a:p>
          <a:p>
            <a:pPr marL="241300" indent="-241300">
              <a:lnSpc>
                <a:spcPct val="130000"/>
              </a:lnSpc>
              <a:buClrTx/>
              <a:buSzPct val="100000"/>
              <a:buFontTx/>
              <a:buAutoNum type="arabicPeriod" startAt="1"/>
            </a:pPr>
            <a:r>
              <a:t>Design model and aesthetics [symbols, “visual primitives” [line, dot and other symbols, placement, distance, size, color scheme, alpha]</a:t>
            </a:r>
          </a:p>
          <a:p>
            <a:pPr marL="241300" indent="-241300">
              <a:lnSpc>
                <a:spcPct val="130000"/>
              </a:lnSpc>
              <a:buClrTx/>
              <a:buSzPct val="100000"/>
              <a:buFontTx/>
              <a:buAutoNum type="arabicPeriod" startAt="1"/>
            </a:pPr>
            <a:r>
              <a:t>Shortcuts in the code?  [in the commands to create figures, subplots; color schemes stored in a dictionary]</a:t>
            </a:r>
          </a:p>
          <a:p>
            <a:pPr marL="241300" indent="-241300">
              <a:lnSpc>
                <a:spcPct val="130000"/>
              </a:lnSpc>
              <a:buClrTx/>
              <a:buSzPct val="100000"/>
              <a:buFontTx/>
              <a:buAutoNum type="arabicPeriod" startAt="1"/>
            </a:pPr>
            <a:r>
              <a:t>User needs &amp; interpretation;  output the data plot.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0" name="Slide Number"/>
          <p:cNvSpPr txBox="1"/>
          <p:nvPr>
            <p:ph type="sldNum" sz="quarter" idx="2"/>
          </p:nvPr>
        </p:nvSpPr>
        <p:spPr>
          <a:xfrm>
            <a:off x="8749699" y="4701193"/>
            <a:ext cx="259432"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323" name="Image Gallery"/>
          <p:cNvGrpSpPr/>
          <p:nvPr/>
        </p:nvGrpSpPr>
        <p:grpSpPr>
          <a:xfrm>
            <a:off x="889000" y="190047"/>
            <a:ext cx="7366000" cy="3886201"/>
            <a:chOff x="0" y="0"/>
            <a:chExt cx="7366000" cy="3886200"/>
          </a:xfrm>
        </p:grpSpPr>
        <p:pic>
          <p:nvPicPr>
            <p:cNvPr id="321" name="07DC6A23-7E94-49F6-A5D4-A1FD3F0C65D0-L0-001.jpeg" descr="07DC6A23-7E94-49F6-A5D4-A1FD3F0C65D0-L0-001.jpeg"/>
            <p:cNvPicPr>
              <a:picLocks noChangeAspect="1"/>
            </p:cNvPicPr>
            <p:nvPr/>
          </p:nvPicPr>
          <p:blipFill>
            <a:blip r:embed="rId2">
              <a:extLst/>
            </a:blip>
            <a:srcRect l="3377" t="0" r="3377" b="0"/>
            <a:stretch>
              <a:fillRect/>
            </a:stretch>
          </p:blipFill>
          <p:spPr>
            <a:xfrm>
              <a:off x="0" y="0"/>
              <a:ext cx="7366000" cy="3460217"/>
            </a:xfrm>
            <a:prstGeom prst="rect">
              <a:avLst/>
            </a:prstGeom>
            <a:ln w="12700" cap="flat">
              <a:noFill/>
              <a:miter lim="400000"/>
            </a:ln>
            <a:effectLst/>
          </p:spPr>
        </p:pic>
        <p:sp>
          <p:nvSpPr>
            <p:cNvPr id="322" name="Check out d3js.org for a sample of the many types available."/>
            <p:cNvSpPr/>
            <p:nvPr/>
          </p:nvSpPr>
          <p:spPr>
            <a:xfrm>
              <a:off x="0" y="3536416"/>
              <a:ext cx="7366000" cy="3497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defRPr>
                  <a:solidFill>
                    <a:srgbClr val="000000"/>
                  </a:solidFill>
                </a:defRPr>
              </a:pPr>
              <a:r>
                <a:t>Check out </a:t>
              </a:r>
              <a:r>
                <a:rPr u="sng">
                  <a:solidFill>
                    <a:schemeClr val="accent5"/>
                  </a:solidFill>
                  <a:uFill>
                    <a:solidFill>
                      <a:schemeClr val="accent5"/>
                    </a:solidFill>
                  </a:uFill>
                  <a:hlinkClick r:id="rId3" invalidUrl="" action="" tgtFrame="" tooltip="" history="1" highlightClick="0" endSnd="0"/>
                </a:rPr>
                <a:t>d3js.org</a:t>
              </a:r>
              <a:r>
                <a:t> for a sample of the many types available.</a:t>
              </a:r>
            </a:p>
          </p:txBody>
        </p:sp>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2A3990"/>
      </a:lt1>
      <a:dk2>
        <a:srgbClr val="A7A7A7"/>
      </a:dk2>
      <a:lt2>
        <a:srgbClr val="535353"/>
      </a:lt2>
      <a:accent1>
        <a:srgbClr val="212D74"/>
      </a:accent1>
      <a:accent2>
        <a:srgbClr val="3949AB"/>
      </a:accent2>
      <a:accent3>
        <a:srgbClr val="9C254D"/>
      </a:accent3>
      <a:accent4>
        <a:srgbClr val="D23369"/>
      </a:accent4>
      <a:accent5>
        <a:srgbClr val="F06292"/>
      </a:accent5>
      <a:accent6>
        <a:srgbClr val="7890CD"/>
      </a:accent6>
      <a:hlink>
        <a:srgbClr val="0000FF"/>
      </a:hlink>
      <a:folHlink>
        <a:srgbClr val="FF00FF"/>
      </a:folHlink>
    </a:clrScheme>
    <a:fontScheme name="Geometric">
      <a:majorFont>
        <a:latin typeface="Arial"/>
        <a:ea typeface="Arial"/>
        <a:cs typeface="Arial"/>
      </a:majorFont>
      <a:minorFont>
        <a:latin typeface="Helvetica"/>
        <a:ea typeface="Helvetica"/>
        <a:cs typeface="Helvetica"/>
      </a:minorFont>
    </a:fontScheme>
    <a:fmtScheme name="Geometric">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eometric">
  <a:themeElements>
    <a:clrScheme name="Geometric">
      <a:dk1>
        <a:srgbClr val="000000"/>
      </a:dk1>
      <a:lt1>
        <a:srgbClr val="FFFFFF"/>
      </a:lt1>
      <a:dk2>
        <a:srgbClr val="A7A7A7"/>
      </a:dk2>
      <a:lt2>
        <a:srgbClr val="535353"/>
      </a:lt2>
      <a:accent1>
        <a:srgbClr val="212D74"/>
      </a:accent1>
      <a:accent2>
        <a:srgbClr val="3949AB"/>
      </a:accent2>
      <a:accent3>
        <a:srgbClr val="9C254D"/>
      </a:accent3>
      <a:accent4>
        <a:srgbClr val="D23369"/>
      </a:accent4>
      <a:accent5>
        <a:srgbClr val="F06292"/>
      </a:accent5>
      <a:accent6>
        <a:srgbClr val="7890CD"/>
      </a:accent6>
      <a:hlink>
        <a:srgbClr val="0000FF"/>
      </a:hlink>
      <a:folHlink>
        <a:srgbClr val="FF00FF"/>
      </a:folHlink>
    </a:clrScheme>
    <a:fontScheme name="Geometric">
      <a:majorFont>
        <a:latin typeface="Arial"/>
        <a:ea typeface="Arial"/>
        <a:cs typeface="Arial"/>
      </a:majorFont>
      <a:minorFont>
        <a:latin typeface="Helvetica"/>
        <a:ea typeface="Helvetica"/>
        <a:cs typeface="Helvetica"/>
      </a:minorFont>
    </a:fontScheme>
    <a:fmtScheme name="Geometric">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