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2640" cy="171864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280" cy="394272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0" y="0"/>
            <a:ext cx="11880" cy="118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V="1">
            <a:off x="0" y="-720"/>
            <a:ext cx="9108360" cy="75636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flipH="1" flipV="1">
            <a:off x="3371040" y="3960"/>
            <a:ext cx="5772960" cy="132804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77400" y="3185280"/>
            <a:ext cx="59086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	</a:t>
            </a: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H5</a:t>
            </a: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移动开发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2774520" y="3944880"/>
            <a:ext cx="5917320" cy="6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ES6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20200" y="34488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实质，并不是变量的值不得改动，而是变量指向的那个内存地址不得改动。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对于简单类型的数据（数值、字符串、布尔值），值就保存在变量指向的那个内存地址，因此等同于常量。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对于复合类型的数据（主要是对象和数组），变量指向的内存地址，保存的只是一个指针，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只能保证这个指针是固定的，至于它指向的数据结构是不是可变的，就完全不能控制了。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因此，将一个对象声明为常量必须非常小心。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声明的常量也是不提升，只能在声明的位置后面使用。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声明的常量，也与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一样不可重复声明。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20200" y="34488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、解构赋值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）定义：本质就是赋值，解构简单的理解就是左边一种结构，右边一种结构，左右一一对应。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）解构赋值的分类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数组的解构赋值：从数组中提取值，按照对应位置，对变量赋值，本质上来说属于“模式匹配”，只要等号两边的模式相同，左边的变量就会被赋予对应的值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:let a = 1;            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:let [a,b,c] = [1,2,3]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b = 2;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c = 3;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0200" y="43632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课堂练习：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[foo, [[bar], baz]] = [1, [[2], 3]];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输出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foo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bar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baz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 , , third] = ["foo", "bar", "baz"];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输出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third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特殊情况：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...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[a,...b] = [1,2,3,4,5,6];  console.log(a,b) //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...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将模式匹配后余下的元素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push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进入数组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）解构赋值默认值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 [a,b,c] = [1,2];   console.log(a,b,c)  //??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38">
                                            <p:txEl>
                                              <p:pRg st="2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20560" y="59184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介绍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）使用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命令行执行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start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index.js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里面编写代码，浏览器自动更新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6120" y="281160"/>
            <a:ext cx="8051040" cy="62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介绍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、简介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ECMAScript 6.0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）是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语言的下一代标准，已经在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2015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年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月正式发布了。它的目标，是使得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语言可以用来编写复杂的大型应用程序，成为企业级开发语言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、环境搭建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）下载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https://github.com/cucygh/es6-webpack.git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）安装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cd es6-webpack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install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npm install webpack webpack-dev-server -g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20560" y="59184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新增了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命令，用来声明变量。它的用法类似于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，但是所声明的变量，只在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命令所在的代码块内有效。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：全局作用域、局部（函数）作用域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：全局作用域、局部（函数）作用域、块级作用域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块级作用域：简单的理解如果一段代码是由一个大括号包裹起来的，那么这个大括号里面就是一个块级作用域。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20200" y="37224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）基本用法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用来声明变量相当于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块级作用域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的区别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var: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for(var i=0;i&lt;3;i++){      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let: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for(let i=0;i&lt;3;i++){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console.log(i);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console.log(i);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}                                                  }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console.log(i);//???                 console.log(i)//????</a:t>
            </a:r>
            <a:endParaRPr/>
          </a:p>
        </p:txBody>
      </p:sp>
      <p:pic>
        <p:nvPicPr>
          <p:cNvPr id="125" name="图片 1" descr=""/>
          <p:cNvPicPr/>
          <p:nvPr/>
        </p:nvPicPr>
        <p:blipFill>
          <a:blip r:embed="rId1"/>
          <a:stretch/>
        </p:blipFill>
        <p:spPr>
          <a:xfrm>
            <a:off x="1192680" y="2216880"/>
            <a:ext cx="3388320" cy="8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20200" y="21636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在上面代码中如果用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，则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在全局范围内有效，如果用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，声明的变量仅在块级作用域内有效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不允许重复声明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不允许在相同作用域内，重复声明同一个变量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不存在变量提升</a:t>
            </a:r>
            <a:endParaRPr/>
          </a:p>
        </p:txBody>
      </p:sp>
      <p:pic>
        <p:nvPicPr>
          <p:cNvPr id="127" name="图片 1" descr=""/>
          <p:cNvPicPr/>
          <p:nvPr/>
        </p:nvPicPr>
        <p:blipFill>
          <a:blip r:embed="rId1"/>
          <a:stretch/>
        </p:blipFill>
        <p:spPr>
          <a:xfrm>
            <a:off x="950760" y="3067560"/>
            <a:ext cx="3098880" cy="1415880"/>
          </a:xfrm>
          <a:prstGeom prst="rect">
            <a:avLst/>
          </a:prstGeom>
          <a:ln>
            <a:noFill/>
          </a:ln>
        </p:spPr>
      </p:pic>
      <p:pic>
        <p:nvPicPr>
          <p:cNvPr id="128" name="图片 2" descr=""/>
          <p:cNvPicPr/>
          <p:nvPr/>
        </p:nvPicPr>
        <p:blipFill>
          <a:blip r:embed="rId2"/>
          <a:stretch/>
        </p:blipFill>
        <p:spPr>
          <a:xfrm>
            <a:off x="4454640" y="3067560"/>
            <a:ext cx="2912040" cy="1415880"/>
          </a:xfrm>
          <a:prstGeom prst="rect">
            <a:avLst/>
          </a:prstGeom>
          <a:ln>
            <a:noFill/>
          </a:ln>
        </p:spPr>
      </p:pic>
      <p:pic>
        <p:nvPicPr>
          <p:cNvPr id="129" name="图片 3" descr=""/>
          <p:cNvPicPr/>
          <p:nvPr/>
        </p:nvPicPr>
        <p:blipFill>
          <a:blip r:embed="rId3"/>
          <a:stretch/>
        </p:blipFill>
        <p:spPr>
          <a:xfrm>
            <a:off x="950760" y="5049000"/>
            <a:ext cx="3098880" cy="828720"/>
          </a:xfrm>
          <a:prstGeom prst="rect">
            <a:avLst/>
          </a:prstGeom>
          <a:ln>
            <a:noFill/>
          </a:ln>
        </p:spPr>
      </p:pic>
      <p:pic>
        <p:nvPicPr>
          <p:cNvPr id="130" name="图片 5" descr=""/>
          <p:cNvPicPr/>
          <p:nvPr/>
        </p:nvPicPr>
        <p:blipFill>
          <a:blip r:embed="rId4"/>
          <a:stretch/>
        </p:blipFill>
        <p:spPr>
          <a:xfrm>
            <a:off x="4454640" y="5049000"/>
            <a:ext cx="3133800" cy="8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29840" y="655920"/>
            <a:ext cx="8103240" cy="5262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在上面代码中，用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var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声明变量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，会发生变量提升，即脚本开始运行时，变量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已经存在了，但是没有值，所以会输出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undefined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但是用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声明变量，不会发生变量提升。这表示在声明它之前，变量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是不存在的，因此就会抛出一个错误。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20200" y="3722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）定义：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声明一个只读的常量。一旦声明，常量的值就不能改变。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注意：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声明的变量不得改变值，这意味着，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一旦声明变量，就必须立即初始化，不能留到以后赋值。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3" name="图片 3" descr=""/>
          <p:cNvPicPr/>
          <p:nvPr/>
        </p:nvPicPr>
        <p:blipFill>
          <a:blip r:embed="rId1"/>
          <a:stretch/>
        </p:blipFill>
        <p:spPr>
          <a:xfrm>
            <a:off x="1105560" y="3040560"/>
            <a:ext cx="3522960" cy="1266120"/>
          </a:xfrm>
          <a:prstGeom prst="rect">
            <a:avLst/>
          </a:prstGeom>
          <a:ln>
            <a:noFill/>
          </a:ln>
        </p:spPr>
      </p:pic>
      <p:pic>
        <p:nvPicPr>
          <p:cNvPr id="134" name="图片 5" descr=""/>
          <p:cNvPicPr/>
          <p:nvPr/>
        </p:nvPicPr>
        <p:blipFill>
          <a:blip r:embed="rId2"/>
          <a:stretch/>
        </p:blipFill>
        <p:spPr>
          <a:xfrm>
            <a:off x="1105560" y="5301000"/>
            <a:ext cx="3522960" cy="9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0200" y="372240"/>
            <a:ext cx="8103240" cy="598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基本语法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思考？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const obj={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a:1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}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obj.b=2;</a:t>
            </a:r>
            <a:endParaRPr/>
          </a:p>
          <a:p>
            <a:pPr>
              <a:lnSpc>
                <a:spcPct val="15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console.log(obj);//???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230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2018-11-07T19:40:20Z</dcterms:modified>
  <cp:revision>5164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