
<file path=[Content_Types].xml><?xml version="1.0" encoding="utf-8"?>
<Types xmlns="http://schemas.openxmlformats.org/package/2006/content-types">
  <Override PartName="/_rels/.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_rels/presentation.xml.rels" ContentType="application/vnd.openxmlformats-package.relationships+xml"/>
  <Override PartName="/ppt/media/image12.png" ContentType="image/png"/>
  <Override PartName="/ppt/media/image13.jpeg" ContentType="image/jpeg"/>
  <Override PartName="/ppt/media/image10.png" ContentType="image/png"/>
  <Override PartName="/ppt/media/image9.png" ContentType="image/png"/>
  <Override PartName="/ppt/media/image8.png" ContentType="image/png"/>
  <Override PartName="/ppt/media/image7.png" ContentType="image/png"/>
  <Override PartName="/ppt/media/image11.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34" name="PlaceHolder 2"/>
          <p:cNvSpPr>
            <a:spLocks noGrp="1"/>
          </p:cNvSpPr>
          <p:nvPr>
            <p:ph type="body"/>
          </p:nvPr>
        </p:nvSpPr>
        <p:spPr>
          <a:xfrm>
            <a:off x="457200" y="1604520"/>
            <a:ext cx="8229240" cy="1896840"/>
          </a:xfrm>
          <a:prstGeom prst="rect">
            <a:avLst/>
          </a:prstGeom>
        </p:spPr>
        <p:txBody>
          <a:bodyPr lIns="0" rIns="0" tIns="0" bIns="0"/>
          <a:p>
            <a:pPr algn="just"/>
            <a:endParaRPr/>
          </a:p>
        </p:txBody>
      </p:sp>
      <p:sp>
        <p:nvSpPr>
          <p:cNvPr id="35" name="PlaceHolder 3"/>
          <p:cNvSpPr>
            <a:spLocks noGrp="1"/>
          </p:cNvSpPr>
          <p:nvPr>
            <p:ph type="body"/>
          </p:nvPr>
        </p:nvSpPr>
        <p:spPr>
          <a:xfrm>
            <a:off x="457200" y="3682080"/>
            <a:ext cx="8229240" cy="1896840"/>
          </a:xfrm>
          <a:prstGeom prst="rect">
            <a:avLst/>
          </a:prstGeom>
        </p:spPr>
        <p:txBody>
          <a:bodyPr lIns="0" rIns="0" tIns="0" bIns="0"/>
          <a:p>
            <a:pPr algn="jus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37" name="PlaceHolder 2"/>
          <p:cNvSpPr>
            <a:spLocks noGrp="1"/>
          </p:cNvSpPr>
          <p:nvPr>
            <p:ph type="body"/>
          </p:nvPr>
        </p:nvSpPr>
        <p:spPr>
          <a:xfrm>
            <a:off x="457200" y="1604520"/>
            <a:ext cx="4015800" cy="1896840"/>
          </a:xfrm>
          <a:prstGeom prst="rect">
            <a:avLst/>
          </a:prstGeom>
        </p:spPr>
        <p:txBody>
          <a:bodyPr lIns="0" rIns="0" tIns="0" bIns="0"/>
          <a:p>
            <a:pPr algn="just"/>
            <a:endParaRPr/>
          </a:p>
        </p:txBody>
      </p:sp>
      <p:sp>
        <p:nvSpPr>
          <p:cNvPr id="38" name="PlaceHolder 3"/>
          <p:cNvSpPr>
            <a:spLocks noGrp="1"/>
          </p:cNvSpPr>
          <p:nvPr>
            <p:ph type="body"/>
          </p:nvPr>
        </p:nvSpPr>
        <p:spPr>
          <a:xfrm>
            <a:off x="4674240" y="1604520"/>
            <a:ext cx="4015800" cy="1896840"/>
          </a:xfrm>
          <a:prstGeom prst="rect">
            <a:avLst/>
          </a:prstGeom>
        </p:spPr>
        <p:txBody>
          <a:bodyPr lIns="0" rIns="0" tIns="0" bIns="0"/>
          <a:p>
            <a:pPr algn="just"/>
            <a:endParaRPr/>
          </a:p>
        </p:txBody>
      </p:sp>
      <p:sp>
        <p:nvSpPr>
          <p:cNvPr id="39" name="PlaceHolder 4"/>
          <p:cNvSpPr>
            <a:spLocks noGrp="1"/>
          </p:cNvSpPr>
          <p:nvPr>
            <p:ph type="body"/>
          </p:nvPr>
        </p:nvSpPr>
        <p:spPr>
          <a:xfrm>
            <a:off x="4674240" y="3682080"/>
            <a:ext cx="4015800" cy="1896840"/>
          </a:xfrm>
          <a:prstGeom prst="rect">
            <a:avLst/>
          </a:prstGeom>
        </p:spPr>
        <p:txBody>
          <a:bodyPr lIns="0" rIns="0" tIns="0" bIns="0"/>
          <a:p>
            <a:pPr algn="just"/>
            <a:endParaRPr/>
          </a:p>
        </p:txBody>
      </p:sp>
      <p:sp>
        <p:nvSpPr>
          <p:cNvPr id="40" name="PlaceHolder 5"/>
          <p:cNvSpPr>
            <a:spLocks noGrp="1"/>
          </p:cNvSpPr>
          <p:nvPr>
            <p:ph type="body"/>
          </p:nvPr>
        </p:nvSpPr>
        <p:spPr>
          <a:xfrm>
            <a:off x="457200" y="3682080"/>
            <a:ext cx="4015800" cy="1896840"/>
          </a:xfrm>
          <a:prstGeom prst="rect">
            <a:avLst/>
          </a:prstGeom>
        </p:spPr>
        <p:txBody>
          <a:bodyPr lIns="0" rIns="0" tIns="0" bIns="0"/>
          <a:p>
            <a:pPr algn="jus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42" name="PlaceHolder 2"/>
          <p:cNvSpPr>
            <a:spLocks noGrp="1"/>
          </p:cNvSpPr>
          <p:nvPr>
            <p:ph type="body"/>
          </p:nvPr>
        </p:nvSpPr>
        <p:spPr>
          <a:xfrm>
            <a:off x="457200" y="1604520"/>
            <a:ext cx="8229240" cy="3977280"/>
          </a:xfrm>
          <a:prstGeom prst="rect">
            <a:avLst/>
          </a:prstGeom>
        </p:spPr>
        <p:txBody>
          <a:bodyPr lIns="0" rIns="0" tIns="0" bIns="0"/>
          <a:p>
            <a:pPr algn="just"/>
            <a:endParaRPr/>
          </a:p>
        </p:txBody>
      </p:sp>
      <p:sp>
        <p:nvSpPr>
          <p:cNvPr id="43" name="PlaceHolder 3"/>
          <p:cNvSpPr>
            <a:spLocks noGrp="1"/>
          </p:cNvSpPr>
          <p:nvPr>
            <p:ph type="body"/>
          </p:nvPr>
        </p:nvSpPr>
        <p:spPr>
          <a:xfrm>
            <a:off x="457200" y="1604520"/>
            <a:ext cx="8229240" cy="3977280"/>
          </a:xfrm>
          <a:prstGeom prst="rect">
            <a:avLst/>
          </a:prstGeom>
        </p:spPr>
        <p:txBody>
          <a:bodyPr lIns="0" rIns="0" tIns="0" bIns="0"/>
          <a:p>
            <a:pPr algn="just"/>
            <a:endParaRPr/>
          </a:p>
        </p:txBody>
      </p:sp>
      <p:pic>
        <p:nvPicPr>
          <p:cNvPr id="44" name="" descr=""/>
          <p:cNvPicPr/>
          <p:nvPr/>
        </p:nvPicPr>
        <p:blipFill>
          <a:blip r:embed="rId2"/>
          <a:stretch/>
        </p:blipFill>
        <p:spPr>
          <a:xfrm>
            <a:off x="2079000" y="1604520"/>
            <a:ext cx="4984920" cy="3977280"/>
          </a:xfrm>
          <a:prstGeom prst="rect">
            <a:avLst/>
          </a:prstGeom>
          <a:ln>
            <a:noFill/>
          </a:ln>
        </p:spPr>
      </p:pic>
      <p:pic>
        <p:nvPicPr>
          <p:cNvPr id="4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55"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57" name="PlaceHolder 2"/>
          <p:cNvSpPr>
            <a:spLocks noGrp="1"/>
          </p:cNvSpPr>
          <p:nvPr>
            <p:ph type="body"/>
          </p:nvPr>
        </p:nvSpPr>
        <p:spPr>
          <a:xfrm>
            <a:off x="457200" y="1604520"/>
            <a:ext cx="8229240" cy="3977280"/>
          </a:xfrm>
          <a:prstGeom prst="rect">
            <a:avLst/>
          </a:prstGeom>
        </p:spPr>
        <p:txBody>
          <a:bodyPr lIns="0" rIns="0" tIns="0" bIns="0"/>
          <a:p>
            <a:pPr algn="jus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59" name="PlaceHolder 2"/>
          <p:cNvSpPr>
            <a:spLocks noGrp="1"/>
          </p:cNvSpPr>
          <p:nvPr>
            <p:ph type="body"/>
          </p:nvPr>
        </p:nvSpPr>
        <p:spPr>
          <a:xfrm>
            <a:off x="457200" y="1604520"/>
            <a:ext cx="4015800" cy="3977280"/>
          </a:xfrm>
          <a:prstGeom prst="rect">
            <a:avLst/>
          </a:prstGeom>
        </p:spPr>
        <p:txBody>
          <a:bodyPr lIns="0" rIns="0" tIns="0" bIns="0"/>
          <a:p>
            <a:pPr algn="just"/>
            <a:endParaRPr/>
          </a:p>
        </p:txBody>
      </p:sp>
      <p:sp>
        <p:nvSpPr>
          <p:cNvPr id="60" name="PlaceHolder 3"/>
          <p:cNvSpPr>
            <a:spLocks noGrp="1"/>
          </p:cNvSpPr>
          <p:nvPr>
            <p:ph type="body"/>
          </p:nvPr>
        </p:nvSpPr>
        <p:spPr>
          <a:xfrm>
            <a:off x="4674240" y="1604520"/>
            <a:ext cx="4015800" cy="3977280"/>
          </a:xfrm>
          <a:prstGeom prst="rect">
            <a:avLst/>
          </a:prstGeom>
        </p:spPr>
        <p:txBody>
          <a:bodyPr lIns="0" rIns="0" tIns="0" bIns="0"/>
          <a:p>
            <a:pPr algn="jus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p>
            <a:pPr algn="just"/>
            <a:endParaRPr/>
          </a:p>
        </p:txBody>
      </p:sp>
      <p:sp>
        <p:nvSpPr>
          <p:cNvPr id="65" name="PlaceHolder 3"/>
          <p:cNvSpPr>
            <a:spLocks noGrp="1"/>
          </p:cNvSpPr>
          <p:nvPr>
            <p:ph type="body"/>
          </p:nvPr>
        </p:nvSpPr>
        <p:spPr>
          <a:xfrm>
            <a:off x="457200" y="3682080"/>
            <a:ext cx="4015800" cy="1896840"/>
          </a:xfrm>
          <a:prstGeom prst="rect">
            <a:avLst/>
          </a:prstGeom>
        </p:spPr>
        <p:txBody>
          <a:bodyPr lIns="0" rIns="0" tIns="0" bIns="0"/>
          <a:p>
            <a:pPr algn="just"/>
            <a:endParaRPr/>
          </a:p>
        </p:txBody>
      </p:sp>
      <p:sp>
        <p:nvSpPr>
          <p:cNvPr id="66" name="PlaceHolder 4"/>
          <p:cNvSpPr>
            <a:spLocks noGrp="1"/>
          </p:cNvSpPr>
          <p:nvPr>
            <p:ph type="body"/>
          </p:nvPr>
        </p:nvSpPr>
        <p:spPr>
          <a:xfrm>
            <a:off x="4674240" y="1604520"/>
            <a:ext cx="4015800" cy="3977280"/>
          </a:xfrm>
          <a:prstGeom prst="rect">
            <a:avLst/>
          </a:prstGeom>
        </p:spPr>
        <p:txBody>
          <a:bodyPr lIns="0" rIns="0" tIns="0" bIns="0"/>
          <a:p>
            <a:pPr algn="jus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3"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68" name="PlaceHolder 2"/>
          <p:cNvSpPr>
            <a:spLocks noGrp="1"/>
          </p:cNvSpPr>
          <p:nvPr>
            <p:ph type="body"/>
          </p:nvPr>
        </p:nvSpPr>
        <p:spPr>
          <a:xfrm>
            <a:off x="457200" y="1604520"/>
            <a:ext cx="4015800" cy="3977280"/>
          </a:xfrm>
          <a:prstGeom prst="rect">
            <a:avLst/>
          </a:prstGeom>
        </p:spPr>
        <p:txBody>
          <a:bodyPr lIns="0" rIns="0" tIns="0" bIns="0"/>
          <a:p>
            <a:pPr algn="just"/>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p>
            <a:pPr algn="just"/>
            <a:endParaRPr/>
          </a:p>
        </p:txBody>
      </p:sp>
      <p:sp>
        <p:nvSpPr>
          <p:cNvPr id="70" name="PlaceHolder 4"/>
          <p:cNvSpPr>
            <a:spLocks noGrp="1"/>
          </p:cNvSpPr>
          <p:nvPr>
            <p:ph type="body"/>
          </p:nvPr>
        </p:nvSpPr>
        <p:spPr>
          <a:xfrm>
            <a:off x="4674240" y="3682080"/>
            <a:ext cx="4015800" cy="1896840"/>
          </a:xfrm>
          <a:prstGeom prst="rect">
            <a:avLst/>
          </a:prstGeom>
        </p:spPr>
        <p:txBody>
          <a:bodyPr lIns="0" rIns="0" tIns="0" bIns="0"/>
          <a:p>
            <a:pPr algn="jus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p>
            <a:pPr algn="just"/>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p>
            <a:pPr algn="just"/>
            <a:endParaRPr/>
          </a:p>
        </p:txBody>
      </p:sp>
      <p:sp>
        <p:nvSpPr>
          <p:cNvPr id="74" name="PlaceHolder 4"/>
          <p:cNvSpPr>
            <a:spLocks noGrp="1"/>
          </p:cNvSpPr>
          <p:nvPr>
            <p:ph type="body"/>
          </p:nvPr>
        </p:nvSpPr>
        <p:spPr>
          <a:xfrm>
            <a:off x="457200" y="3682080"/>
            <a:ext cx="8229240" cy="1896840"/>
          </a:xfrm>
          <a:prstGeom prst="rect">
            <a:avLst/>
          </a:prstGeom>
        </p:spPr>
        <p:txBody>
          <a:bodyPr lIns="0" rIns="0" tIns="0" bIns="0"/>
          <a:p>
            <a:pPr algn="jus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76" name="PlaceHolder 2"/>
          <p:cNvSpPr>
            <a:spLocks noGrp="1"/>
          </p:cNvSpPr>
          <p:nvPr>
            <p:ph type="body"/>
          </p:nvPr>
        </p:nvSpPr>
        <p:spPr>
          <a:xfrm>
            <a:off x="457200" y="1604520"/>
            <a:ext cx="8229240" cy="1896840"/>
          </a:xfrm>
          <a:prstGeom prst="rect">
            <a:avLst/>
          </a:prstGeom>
        </p:spPr>
        <p:txBody>
          <a:bodyPr lIns="0" rIns="0" tIns="0" bIns="0"/>
          <a:p>
            <a:pPr algn="just"/>
            <a:endParaRPr/>
          </a:p>
        </p:txBody>
      </p:sp>
      <p:sp>
        <p:nvSpPr>
          <p:cNvPr id="77" name="PlaceHolder 3"/>
          <p:cNvSpPr>
            <a:spLocks noGrp="1"/>
          </p:cNvSpPr>
          <p:nvPr>
            <p:ph type="body"/>
          </p:nvPr>
        </p:nvSpPr>
        <p:spPr>
          <a:xfrm>
            <a:off x="457200" y="3682080"/>
            <a:ext cx="8229240" cy="1896840"/>
          </a:xfrm>
          <a:prstGeom prst="rect">
            <a:avLst/>
          </a:prstGeom>
        </p:spPr>
        <p:txBody>
          <a:bodyPr lIns="0" rIns="0" tIns="0" bIns="0"/>
          <a:p>
            <a:pPr algn="jus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79" name="PlaceHolder 2"/>
          <p:cNvSpPr>
            <a:spLocks noGrp="1"/>
          </p:cNvSpPr>
          <p:nvPr>
            <p:ph type="body"/>
          </p:nvPr>
        </p:nvSpPr>
        <p:spPr>
          <a:xfrm>
            <a:off x="457200" y="1604520"/>
            <a:ext cx="4015800" cy="1896840"/>
          </a:xfrm>
          <a:prstGeom prst="rect">
            <a:avLst/>
          </a:prstGeom>
        </p:spPr>
        <p:txBody>
          <a:bodyPr lIns="0" rIns="0" tIns="0" bIns="0"/>
          <a:p>
            <a:pPr algn="just"/>
            <a:endParaRPr/>
          </a:p>
        </p:txBody>
      </p:sp>
      <p:sp>
        <p:nvSpPr>
          <p:cNvPr id="80" name="PlaceHolder 3"/>
          <p:cNvSpPr>
            <a:spLocks noGrp="1"/>
          </p:cNvSpPr>
          <p:nvPr>
            <p:ph type="body"/>
          </p:nvPr>
        </p:nvSpPr>
        <p:spPr>
          <a:xfrm>
            <a:off x="4674240" y="1604520"/>
            <a:ext cx="4015800" cy="1896840"/>
          </a:xfrm>
          <a:prstGeom prst="rect">
            <a:avLst/>
          </a:prstGeom>
        </p:spPr>
        <p:txBody>
          <a:bodyPr lIns="0" rIns="0" tIns="0" bIns="0"/>
          <a:p>
            <a:pPr algn="just"/>
            <a:endParaRPr/>
          </a:p>
        </p:txBody>
      </p:sp>
      <p:sp>
        <p:nvSpPr>
          <p:cNvPr id="81" name="PlaceHolder 4"/>
          <p:cNvSpPr>
            <a:spLocks noGrp="1"/>
          </p:cNvSpPr>
          <p:nvPr>
            <p:ph type="body"/>
          </p:nvPr>
        </p:nvSpPr>
        <p:spPr>
          <a:xfrm>
            <a:off x="4674240" y="3682080"/>
            <a:ext cx="4015800" cy="1896840"/>
          </a:xfrm>
          <a:prstGeom prst="rect">
            <a:avLst/>
          </a:prstGeom>
        </p:spPr>
        <p:txBody>
          <a:bodyPr lIns="0" rIns="0" tIns="0" bIns="0"/>
          <a:p>
            <a:pPr algn="just"/>
            <a:endParaRPr/>
          </a:p>
        </p:txBody>
      </p:sp>
      <p:sp>
        <p:nvSpPr>
          <p:cNvPr id="82" name="PlaceHolder 5"/>
          <p:cNvSpPr>
            <a:spLocks noGrp="1"/>
          </p:cNvSpPr>
          <p:nvPr>
            <p:ph type="body"/>
          </p:nvPr>
        </p:nvSpPr>
        <p:spPr>
          <a:xfrm>
            <a:off x="457200" y="3682080"/>
            <a:ext cx="4015800" cy="1896840"/>
          </a:xfrm>
          <a:prstGeom prst="rect">
            <a:avLst/>
          </a:prstGeom>
        </p:spPr>
        <p:txBody>
          <a:bodyPr lIns="0" rIns="0" tIns="0" bIns="0"/>
          <a:p>
            <a:pPr algn="jus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84" name="PlaceHolder 2"/>
          <p:cNvSpPr>
            <a:spLocks noGrp="1"/>
          </p:cNvSpPr>
          <p:nvPr>
            <p:ph type="body"/>
          </p:nvPr>
        </p:nvSpPr>
        <p:spPr>
          <a:xfrm>
            <a:off x="457200" y="1604520"/>
            <a:ext cx="8229240" cy="3977280"/>
          </a:xfrm>
          <a:prstGeom prst="rect">
            <a:avLst/>
          </a:prstGeom>
        </p:spPr>
        <p:txBody>
          <a:bodyPr lIns="0" rIns="0" tIns="0" bIns="0"/>
          <a:p>
            <a:pPr algn="just"/>
            <a:endParaRPr/>
          </a:p>
        </p:txBody>
      </p:sp>
      <p:sp>
        <p:nvSpPr>
          <p:cNvPr id="85" name="PlaceHolder 3"/>
          <p:cNvSpPr>
            <a:spLocks noGrp="1"/>
          </p:cNvSpPr>
          <p:nvPr>
            <p:ph type="body"/>
          </p:nvPr>
        </p:nvSpPr>
        <p:spPr>
          <a:xfrm>
            <a:off x="457200" y="1604520"/>
            <a:ext cx="8229240" cy="3977280"/>
          </a:xfrm>
          <a:prstGeom prst="rect">
            <a:avLst/>
          </a:prstGeom>
        </p:spPr>
        <p:txBody>
          <a:bodyPr lIns="0" rIns="0" tIns="0" bIns="0"/>
          <a:p>
            <a:pPr algn="just"/>
            <a:endParaRPr/>
          </a:p>
        </p:txBody>
      </p:sp>
      <p:pic>
        <p:nvPicPr>
          <p:cNvPr id="86" name="" descr=""/>
          <p:cNvPicPr/>
          <p:nvPr/>
        </p:nvPicPr>
        <p:blipFill>
          <a:blip r:embed="rId2"/>
          <a:stretch/>
        </p:blipFill>
        <p:spPr>
          <a:xfrm>
            <a:off x="2079000" y="1604520"/>
            <a:ext cx="4984920" cy="3977280"/>
          </a:xfrm>
          <a:prstGeom prst="rect">
            <a:avLst/>
          </a:prstGeom>
          <a:ln>
            <a:noFill/>
          </a:ln>
        </p:spPr>
      </p:pic>
      <p:pic>
        <p:nvPicPr>
          <p:cNvPr id="87"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97"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99" name="PlaceHolder 2"/>
          <p:cNvSpPr>
            <a:spLocks noGrp="1"/>
          </p:cNvSpPr>
          <p:nvPr>
            <p:ph type="body"/>
          </p:nvPr>
        </p:nvSpPr>
        <p:spPr>
          <a:xfrm>
            <a:off x="457200" y="1604520"/>
            <a:ext cx="8229240" cy="3977280"/>
          </a:xfrm>
          <a:prstGeom prst="rect">
            <a:avLst/>
          </a:prstGeom>
        </p:spPr>
        <p:txBody>
          <a:bodyPr lIns="0" rIns="0" tIns="0" bIns="0"/>
          <a:p>
            <a:pPr algn="jus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p>
            <a:pPr algn="just"/>
            <a:endParaRPr/>
          </a:p>
        </p:txBody>
      </p:sp>
      <p:sp>
        <p:nvSpPr>
          <p:cNvPr id="102" name="PlaceHolder 3"/>
          <p:cNvSpPr>
            <a:spLocks noGrp="1"/>
          </p:cNvSpPr>
          <p:nvPr>
            <p:ph type="body"/>
          </p:nvPr>
        </p:nvSpPr>
        <p:spPr>
          <a:xfrm>
            <a:off x="4674240" y="1604520"/>
            <a:ext cx="4015800" cy="3977280"/>
          </a:xfrm>
          <a:prstGeom prst="rect">
            <a:avLst/>
          </a:prstGeom>
        </p:spPr>
        <p:txBody>
          <a:bodyPr lIns="0" rIns="0" tIns="0" bIns="0"/>
          <a:p>
            <a:pPr algn="jus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5" name="PlaceHolder 2"/>
          <p:cNvSpPr>
            <a:spLocks noGrp="1"/>
          </p:cNvSpPr>
          <p:nvPr>
            <p:ph type="body"/>
          </p:nvPr>
        </p:nvSpPr>
        <p:spPr>
          <a:xfrm>
            <a:off x="457200" y="1604520"/>
            <a:ext cx="8229240" cy="3977280"/>
          </a:xfrm>
          <a:prstGeom prst="rect">
            <a:avLst/>
          </a:prstGeom>
        </p:spPr>
        <p:txBody>
          <a:bodyPr lIns="0" rIns="0" tIns="0" bIns="0"/>
          <a:p>
            <a:pPr algn="jus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06" name="PlaceHolder 2"/>
          <p:cNvSpPr>
            <a:spLocks noGrp="1"/>
          </p:cNvSpPr>
          <p:nvPr>
            <p:ph type="body"/>
          </p:nvPr>
        </p:nvSpPr>
        <p:spPr>
          <a:xfrm>
            <a:off x="457200" y="1604520"/>
            <a:ext cx="4015800" cy="1896840"/>
          </a:xfrm>
          <a:prstGeom prst="rect">
            <a:avLst/>
          </a:prstGeom>
        </p:spPr>
        <p:txBody>
          <a:bodyPr lIns="0" rIns="0" tIns="0" bIns="0"/>
          <a:p>
            <a:pPr algn="just"/>
            <a:endParaRPr/>
          </a:p>
        </p:txBody>
      </p:sp>
      <p:sp>
        <p:nvSpPr>
          <p:cNvPr id="107" name="PlaceHolder 3"/>
          <p:cNvSpPr>
            <a:spLocks noGrp="1"/>
          </p:cNvSpPr>
          <p:nvPr>
            <p:ph type="body"/>
          </p:nvPr>
        </p:nvSpPr>
        <p:spPr>
          <a:xfrm>
            <a:off x="457200" y="3682080"/>
            <a:ext cx="4015800" cy="1896840"/>
          </a:xfrm>
          <a:prstGeom prst="rect">
            <a:avLst/>
          </a:prstGeom>
        </p:spPr>
        <p:txBody>
          <a:bodyPr lIns="0" rIns="0" tIns="0" bIns="0"/>
          <a:p>
            <a:pPr algn="just"/>
            <a:endParaRPr/>
          </a:p>
        </p:txBody>
      </p:sp>
      <p:sp>
        <p:nvSpPr>
          <p:cNvPr id="108" name="PlaceHolder 4"/>
          <p:cNvSpPr>
            <a:spLocks noGrp="1"/>
          </p:cNvSpPr>
          <p:nvPr>
            <p:ph type="body"/>
          </p:nvPr>
        </p:nvSpPr>
        <p:spPr>
          <a:xfrm>
            <a:off x="4674240" y="1604520"/>
            <a:ext cx="4015800" cy="3977280"/>
          </a:xfrm>
          <a:prstGeom prst="rect">
            <a:avLst/>
          </a:prstGeom>
        </p:spPr>
        <p:txBody>
          <a:bodyPr lIns="0" rIns="0" tIns="0" bIns="0"/>
          <a:p>
            <a:pPr algn="jus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10" name="PlaceHolder 2"/>
          <p:cNvSpPr>
            <a:spLocks noGrp="1"/>
          </p:cNvSpPr>
          <p:nvPr>
            <p:ph type="body"/>
          </p:nvPr>
        </p:nvSpPr>
        <p:spPr>
          <a:xfrm>
            <a:off x="457200" y="1604520"/>
            <a:ext cx="4015800" cy="3977280"/>
          </a:xfrm>
          <a:prstGeom prst="rect">
            <a:avLst/>
          </a:prstGeom>
        </p:spPr>
        <p:txBody>
          <a:bodyPr lIns="0" rIns="0" tIns="0" bIns="0"/>
          <a:p>
            <a:pPr algn="just"/>
            <a:endParaRPr/>
          </a:p>
        </p:txBody>
      </p:sp>
      <p:sp>
        <p:nvSpPr>
          <p:cNvPr id="111" name="PlaceHolder 3"/>
          <p:cNvSpPr>
            <a:spLocks noGrp="1"/>
          </p:cNvSpPr>
          <p:nvPr>
            <p:ph type="body"/>
          </p:nvPr>
        </p:nvSpPr>
        <p:spPr>
          <a:xfrm>
            <a:off x="4674240" y="1604520"/>
            <a:ext cx="4015800" cy="1896840"/>
          </a:xfrm>
          <a:prstGeom prst="rect">
            <a:avLst/>
          </a:prstGeom>
        </p:spPr>
        <p:txBody>
          <a:bodyPr lIns="0" rIns="0" tIns="0" bIns="0"/>
          <a:p>
            <a:pPr algn="just"/>
            <a:endParaRPr/>
          </a:p>
        </p:txBody>
      </p:sp>
      <p:sp>
        <p:nvSpPr>
          <p:cNvPr id="112" name="PlaceHolder 4"/>
          <p:cNvSpPr>
            <a:spLocks noGrp="1"/>
          </p:cNvSpPr>
          <p:nvPr>
            <p:ph type="body"/>
          </p:nvPr>
        </p:nvSpPr>
        <p:spPr>
          <a:xfrm>
            <a:off x="4674240" y="3682080"/>
            <a:ext cx="4015800" cy="1896840"/>
          </a:xfrm>
          <a:prstGeom prst="rect">
            <a:avLst/>
          </a:prstGeom>
        </p:spPr>
        <p:txBody>
          <a:bodyPr lIns="0" rIns="0" tIns="0" bIns="0"/>
          <a:p>
            <a:pPr algn="jus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14" name="PlaceHolder 2"/>
          <p:cNvSpPr>
            <a:spLocks noGrp="1"/>
          </p:cNvSpPr>
          <p:nvPr>
            <p:ph type="body"/>
          </p:nvPr>
        </p:nvSpPr>
        <p:spPr>
          <a:xfrm>
            <a:off x="457200" y="1604520"/>
            <a:ext cx="4015800" cy="1896840"/>
          </a:xfrm>
          <a:prstGeom prst="rect">
            <a:avLst/>
          </a:prstGeom>
        </p:spPr>
        <p:txBody>
          <a:bodyPr lIns="0" rIns="0" tIns="0" bIns="0"/>
          <a:p>
            <a:pPr algn="just"/>
            <a:endParaRPr/>
          </a:p>
        </p:txBody>
      </p:sp>
      <p:sp>
        <p:nvSpPr>
          <p:cNvPr id="115" name="PlaceHolder 3"/>
          <p:cNvSpPr>
            <a:spLocks noGrp="1"/>
          </p:cNvSpPr>
          <p:nvPr>
            <p:ph type="body"/>
          </p:nvPr>
        </p:nvSpPr>
        <p:spPr>
          <a:xfrm>
            <a:off x="4674240" y="1604520"/>
            <a:ext cx="4015800" cy="1896840"/>
          </a:xfrm>
          <a:prstGeom prst="rect">
            <a:avLst/>
          </a:prstGeom>
        </p:spPr>
        <p:txBody>
          <a:bodyPr lIns="0" rIns="0" tIns="0" bIns="0"/>
          <a:p>
            <a:pPr algn="just"/>
            <a:endParaRPr/>
          </a:p>
        </p:txBody>
      </p:sp>
      <p:sp>
        <p:nvSpPr>
          <p:cNvPr id="116" name="PlaceHolder 4"/>
          <p:cNvSpPr>
            <a:spLocks noGrp="1"/>
          </p:cNvSpPr>
          <p:nvPr>
            <p:ph type="body"/>
          </p:nvPr>
        </p:nvSpPr>
        <p:spPr>
          <a:xfrm>
            <a:off x="457200" y="3682080"/>
            <a:ext cx="8229240" cy="1896840"/>
          </a:xfrm>
          <a:prstGeom prst="rect">
            <a:avLst/>
          </a:prstGeom>
        </p:spPr>
        <p:txBody>
          <a:bodyPr lIns="0" rIns="0" tIns="0" bIns="0"/>
          <a:p>
            <a:pPr algn="jus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18" name="PlaceHolder 2"/>
          <p:cNvSpPr>
            <a:spLocks noGrp="1"/>
          </p:cNvSpPr>
          <p:nvPr>
            <p:ph type="body"/>
          </p:nvPr>
        </p:nvSpPr>
        <p:spPr>
          <a:xfrm>
            <a:off x="457200" y="1604520"/>
            <a:ext cx="8229240" cy="1896840"/>
          </a:xfrm>
          <a:prstGeom prst="rect">
            <a:avLst/>
          </a:prstGeom>
        </p:spPr>
        <p:txBody>
          <a:bodyPr lIns="0" rIns="0" tIns="0" bIns="0"/>
          <a:p>
            <a:pPr algn="just"/>
            <a:endParaRPr/>
          </a:p>
        </p:txBody>
      </p:sp>
      <p:sp>
        <p:nvSpPr>
          <p:cNvPr id="119" name="PlaceHolder 3"/>
          <p:cNvSpPr>
            <a:spLocks noGrp="1"/>
          </p:cNvSpPr>
          <p:nvPr>
            <p:ph type="body"/>
          </p:nvPr>
        </p:nvSpPr>
        <p:spPr>
          <a:xfrm>
            <a:off x="457200" y="3682080"/>
            <a:ext cx="8229240" cy="1896840"/>
          </a:xfrm>
          <a:prstGeom prst="rect">
            <a:avLst/>
          </a:prstGeom>
        </p:spPr>
        <p:txBody>
          <a:bodyPr lIns="0" rIns="0" tIns="0" bIns="0"/>
          <a:p>
            <a:pPr algn="jus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21" name="PlaceHolder 2"/>
          <p:cNvSpPr>
            <a:spLocks noGrp="1"/>
          </p:cNvSpPr>
          <p:nvPr>
            <p:ph type="body"/>
          </p:nvPr>
        </p:nvSpPr>
        <p:spPr>
          <a:xfrm>
            <a:off x="457200" y="1604520"/>
            <a:ext cx="4015800" cy="1896840"/>
          </a:xfrm>
          <a:prstGeom prst="rect">
            <a:avLst/>
          </a:prstGeom>
        </p:spPr>
        <p:txBody>
          <a:bodyPr lIns="0" rIns="0" tIns="0" bIns="0"/>
          <a:p>
            <a:pPr algn="just"/>
            <a:endParaRPr/>
          </a:p>
        </p:txBody>
      </p:sp>
      <p:sp>
        <p:nvSpPr>
          <p:cNvPr id="122" name="PlaceHolder 3"/>
          <p:cNvSpPr>
            <a:spLocks noGrp="1"/>
          </p:cNvSpPr>
          <p:nvPr>
            <p:ph type="body"/>
          </p:nvPr>
        </p:nvSpPr>
        <p:spPr>
          <a:xfrm>
            <a:off x="4674240" y="1604520"/>
            <a:ext cx="4015800" cy="1896840"/>
          </a:xfrm>
          <a:prstGeom prst="rect">
            <a:avLst/>
          </a:prstGeom>
        </p:spPr>
        <p:txBody>
          <a:bodyPr lIns="0" rIns="0" tIns="0" bIns="0"/>
          <a:p>
            <a:pPr algn="just"/>
            <a:endParaRPr/>
          </a:p>
        </p:txBody>
      </p:sp>
      <p:sp>
        <p:nvSpPr>
          <p:cNvPr id="123" name="PlaceHolder 4"/>
          <p:cNvSpPr>
            <a:spLocks noGrp="1"/>
          </p:cNvSpPr>
          <p:nvPr>
            <p:ph type="body"/>
          </p:nvPr>
        </p:nvSpPr>
        <p:spPr>
          <a:xfrm>
            <a:off x="4674240" y="3682080"/>
            <a:ext cx="4015800" cy="1896840"/>
          </a:xfrm>
          <a:prstGeom prst="rect">
            <a:avLst/>
          </a:prstGeom>
        </p:spPr>
        <p:txBody>
          <a:bodyPr lIns="0" rIns="0" tIns="0" bIns="0"/>
          <a:p>
            <a:pPr algn="just"/>
            <a:endParaRPr/>
          </a:p>
        </p:txBody>
      </p:sp>
      <p:sp>
        <p:nvSpPr>
          <p:cNvPr id="124" name="PlaceHolder 5"/>
          <p:cNvSpPr>
            <a:spLocks noGrp="1"/>
          </p:cNvSpPr>
          <p:nvPr>
            <p:ph type="body"/>
          </p:nvPr>
        </p:nvSpPr>
        <p:spPr>
          <a:xfrm>
            <a:off x="457200" y="3682080"/>
            <a:ext cx="4015800" cy="1896840"/>
          </a:xfrm>
          <a:prstGeom prst="rect">
            <a:avLst/>
          </a:prstGeom>
        </p:spPr>
        <p:txBody>
          <a:bodyPr lIns="0" rIns="0" tIns="0" bIns="0"/>
          <a:p>
            <a:pPr algn="jus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26" name="PlaceHolder 2"/>
          <p:cNvSpPr>
            <a:spLocks noGrp="1"/>
          </p:cNvSpPr>
          <p:nvPr>
            <p:ph type="body"/>
          </p:nvPr>
        </p:nvSpPr>
        <p:spPr>
          <a:xfrm>
            <a:off x="457200" y="1604520"/>
            <a:ext cx="8229240" cy="3977280"/>
          </a:xfrm>
          <a:prstGeom prst="rect">
            <a:avLst/>
          </a:prstGeom>
        </p:spPr>
        <p:txBody>
          <a:bodyPr lIns="0" rIns="0" tIns="0" bIns="0"/>
          <a:p>
            <a:pPr algn="just"/>
            <a:endParaRPr/>
          </a:p>
        </p:txBody>
      </p:sp>
      <p:sp>
        <p:nvSpPr>
          <p:cNvPr id="127" name="PlaceHolder 3"/>
          <p:cNvSpPr>
            <a:spLocks noGrp="1"/>
          </p:cNvSpPr>
          <p:nvPr>
            <p:ph type="body"/>
          </p:nvPr>
        </p:nvSpPr>
        <p:spPr>
          <a:xfrm>
            <a:off x="457200" y="1604520"/>
            <a:ext cx="8229240" cy="3977280"/>
          </a:xfrm>
          <a:prstGeom prst="rect">
            <a:avLst/>
          </a:prstGeom>
        </p:spPr>
        <p:txBody>
          <a:bodyPr lIns="0" rIns="0" tIns="0" bIns="0"/>
          <a:p>
            <a:pPr algn="just"/>
            <a:endParaRPr/>
          </a:p>
        </p:txBody>
      </p:sp>
      <p:pic>
        <p:nvPicPr>
          <p:cNvPr id="128" name="" descr=""/>
          <p:cNvPicPr/>
          <p:nvPr/>
        </p:nvPicPr>
        <p:blipFill>
          <a:blip r:embed="rId2"/>
          <a:stretch/>
        </p:blipFill>
        <p:spPr>
          <a:xfrm>
            <a:off x="2079000" y="1604520"/>
            <a:ext cx="4984920" cy="3977280"/>
          </a:xfrm>
          <a:prstGeom prst="rect">
            <a:avLst/>
          </a:prstGeom>
          <a:ln>
            <a:noFill/>
          </a:ln>
        </p:spPr>
      </p:pic>
      <p:pic>
        <p:nvPicPr>
          <p:cNvPr id="129" name="" descr=""/>
          <p:cNvPicPr/>
          <p:nvPr/>
        </p:nvPicPr>
        <p:blipFill>
          <a:blip r:embed="rId3"/>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p>
            <a:pPr algn="just"/>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p>
            <a:pPr algn="jus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p>
            <a:pPr algn="just"/>
            <a:endParaRPr/>
          </a:p>
        </p:txBody>
      </p:sp>
      <p:sp>
        <p:nvSpPr>
          <p:cNvPr id="23" name="PlaceHolder 3"/>
          <p:cNvSpPr>
            <a:spLocks noGrp="1"/>
          </p:cNvSpPr>
          <p:nvPr>
            <p:ph type="body"/>
          </p:nvPr>
        </p:nvSpPr>
        <p:spPr>
          <a:xfrm>
            <a:off x="457200" y="3682080"/>
            <a:ext cx="4015800" cy="1896840"/>
          </a:xfrm>
          <a:prstGeom prst="rect">
            <a:avLst/>
          </a:prstGeom>
        </p:spPr>
        <p:txBody>
          <a:bodyPr lIns="0" rIns="0" tIns="0" bIns="0"/>
          <a:p>
            <a:pPr algn="just"/>
            <a:endParaRPr/>
          </a:p>
        </p:txBody>
      </p:sp>
      <p:sp>
        <p:nvSpPr>
          <p:cNvPr id="24" name="PlaceHolder 4"/>
          <p:cNvSpPr>
            <a:spLocks noGrp="1"/>
          </p:cNvSpPr>
          <p:nvPr>
            <p:ph type="body"/>
          </p:nvPr>
        </p:nvSpPr>
        <p:spPr>
          <a:xfrm>
            <a:off x="4674240" y="1604520"/>
            <a:ext cx="4015800" cy="3977280"/>
          </a:xfrm>
          <a:prstGeom prst="rect">
            <a:avLst/>
          </a:prstGeom>
        </p:spPr>
        <p:txBody>
          <a:bodyPr lIns="0" rIns="0" tIns="0" bIns="0"/>
          <a:p>
            <a:pPr algn="jus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26" name="PlaceHolder 2"/>
          <p:cNvSpPr>
            <a:spLocks noGrp="1"/>
          </p:cNvSpPr>
          <p:nvPr>
            <p:ph type="body"/>
          </p:nvPr>
        </p:nvSpPr>
        <p:spPr>
          <a:xfrm>
            <a:off x="457200" y="1604520"/>
            <a:ext cx="4015800" cy="3977280"/>
          </a:xfrm>
          <a:prstGeom prst="rect">
            <a:avLst/>
          </a:prstGeom>
        </p:spPr>
        <p:txBody>
          <a:bodyPr lIns="0" rIns="0" tIns="0" bIns="0"/>
          <a:p>
            <a:pPr algn="just"/>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p>
            <a:pPr algn="just"/>
            <a:endParaRPr/>
          </a:p>
        </p:txBody>
      </p:sp>
      <p:sp>
        <p:nvSpPr>
          <p:cNvPr id="28" name="PlaceHolder 4"/>
          <p:cNvSpPr>
            <a:spLocks noGrp="1"/>
          </p:cNvSpPr>
          <p:nvPr>
            <p:ph type="body"/>
          </p:nvPr>
        </p:nvSpPr>
        <p:spPr>
          <a:xfrm>
            <a:off x="4674240" y="3682080"/>
            <a:ext cx="4015800" cy="1896840"/>
          </a:xfrm>
          <a:prstGeom prst="rect">
            <a:avLst/>
          </a:prstGeom>
        </p:spPr>
        <p:txBody>
          <a:bodyPr lIns="0" rIns="0" tIns="0" bIns="0"/>
          <a:p>
            <a:pPr algn="jus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pPr algn="just"/>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pPr algn="just"/>
            <a:endParaRPr/>
          </a:p>
        </p:txBody>
      </p:sp>
      <p:sp>
        <p:nvSpPr>
          <p:cNvPr id="32" name="PlaceHolder 4"/>
          <p:cNvSpPr>
            <a:spLocks noGrp="1"/>
          </p:cNvSpPr>
          <p:nvPr>
            <p:ph type="body"/>
          </p:nvPr>
        </p:nvSpPr>
        <p:spPr>
          <a:xfrm>
            <a:off x="457200" y="3682080"/>
            <a:ext cx="8229240" cy="1896840"/>
          </a:xfrm>
          <a:prstGeom prst="rect">
            <a:avLst/>
          </a:prstGeom>
        </p:spPr>
        <p:txBody>
          <a:bodyPr lIns="0" rIns="0" tIns="0" bIns="0"/>
          <a:p>
            <a:pPr algn="jus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0"/>
            <a:ext cx="12240" cy="12240"/>
          </a:xfrm>
          <a:prstGeom prst="rect">
            <a:avLst/>
          </a:prstGeom>
          <a:solidFill>
            <a:schemeClr val="accent1"/>
          </a:solidFill>
          <a:ln w="9360">
            <a:solidFill>
              <a:schemeClr val="tx1"/>
            </a:solidFill>
            <a:miter/>
          </a:ln>
        </p:spPr>
        <p:style>
          <a:lnRef idx="0"/>
          <a:fillRef idx="0"/>
          <a:effectRef idx="0"/>
          <a:fontRef idx="minor"/>
        </p:style>
      </p:sp>
      <p:sp>
        <p:nvSpPr>
          <p:cNvPr id="1" name="CustomShape 2" hidden="1"/>
          <p:cNvSpPr/>
          <p:nvPr/>
        </p:nvSpPr>
        <p:spPr>
          <a:xfrm flipV="1">
            <a:off x="0" y="0"/>
            <a:ext cx="9108720" cy="756720"/>
          </a:xfrm>
          <a:prstGeom prst="rtTriangle">
            <a:avLst/>
          </a:prstGeom>
          <a:solidFill>
            <a:srgbClr val="a86cbb">
              <a:alpha val="80000"/>
            </a:srgbClr>
          </a:solidFill>
          <a:ln>
            <a:noFill/>
          </a:ln>
        </p:spPr>
        <p:style>
          <a:lnRef idx="0"/>
          <a:fillRef idx="0"/>
          <a:effectRef idx="0"/>
          <a:fontRef idx="minor"/>
        </p:style>
      </p:sp>
      <p:sp>
        <p:nvSpPr>
          <p:cNvPr id="2" name="CustomShape 3" hidden="1"/>
          <p:cNvSpPr/>
          <p:nvPr/>
        </p:nvSpPr>
        <p:spPr>
          <a:xfrm flipH="1" flipV="1">
            <a:off x="3371040" y="4680"/>
            <a:ext cx="5773320" cy="1328400"/>
          </a:xfrm>
          <a:prstGeom prst="rtTriangle">
            <a:avLst/>
          </a:prstGeom>
          <a:solidFill>
            <a:srgbClr val="13c7af">
              <a:alpha val="80000"/>
            </a:srgbClr>
          </a:solidFill>
          <a:ln>
            <a:noFill/>
          </a:ln>
        </p:spPr>
        <p:style>
          <a:lnRef idx="0"/>
          <a:fillRef idx="0"/>
          <a:effectRef idx="0"/>
          <a:fontRef idx="minor"/>
        </p:style>
      </p:sp>
      <p:sp>
        <p:nvSpPr>
          <p:cNvPr id="3" name="CustomShape 4"/>
          <p:cNvSpPr/>
          <p:nvPr/>
        </p:nvSpPr>
        <p:spPr>
          <a:xfrm>
            <a:off x="0" y="2959200"/>
            <a:ext cx="9153000" cy="1719000"/>
          </a:xfrm>
          <a:prstGeom prst="rect">
            <a:avLst/>
          </a:prstGeom>
          <a:solidFill>
            <a:srgbClr val="13c7af">
              <a:alpha val="80000"/>
            </a:srgbClr>
          </a:solidFill>
          <a:ln>
            <a:noFill/>
          </a:ln>
        </p:spPr>
        <p:style>
          <a:lnRef idx="0"/>
          <a:fillRef idx="0"/>
          <a:effectRef idx="0"/>
          <a:fontRef idx="minor"/>
        </p:style>
      </p:sp>
      <p:sp>
        <p:nvSpPr>
          <p:cNvPr id="4" name="CustomShape 5" hidden="1"/>
          <p:cNvSpPr/>
          <p:nvPr/>
        </p:nvSpPr>
        <p:spPr>
          <a:xfrm>
            <a:off x="0" y="0"/>
            <a:ext cx="12240" cy="12240"/>
          </a:xfrm>
          <a:prstGeom prst="rect">
            <a:avLst/>
          </a:prstGeom>
          <a:solidFill>
            <a:schemeClr val="accent1"/>
          </a:solidFill>
          <a:ln w="9360">
            <a:solidFill>
              <a:schemeClr val="tx1"/>
            </a:solidFill>
            <a:miter/>
          </a:ln>
        </p:spPr>
        <p:style>
          <a:lnRef idx="0"/>
          <a:fillRef idx="0"/>
          <a:effectRef idx="0"/>
          <a:fontRef idx="minor"/>
        </p:style>
      </p:sp>
      <p:pic>
        <p:nvPicPr>
          <p:cNvPr id="5" name="Picture 4" descr=""/>
          <p:cNvPicPr/>
          <p:nvPr/>
        </p:nvPicPr>
        <p:blipFill>
          <a:blip r:embed="rId2"/>
          <a:stretch/>
        </p:blipFill>
        <p:spPr>
          <a:xfrm>
            <a:off x="9360" y="1341360"/>
            <a:ext cx="3482640" cy="3943080"/>
          </a:xfrm>
          <a:prstGeom prst="rect">
            <a:avLst/>
          </a:prstGeom>
          <a:ln w="9360">
            <a:noFill/>
          </a:ln>
        </p:spPr>
      </p:pic>
      <p:sp>
        <p:nvSpPr>
          <p:cNvPr id="6" name="PlaceHolder 6"/>
          <p:cNvSpPr>
            <a:spLocks noGrp="1"/>
          </p:cNvSpPr>
          <p:nvPr>
            <p:ph type="title"/>
          </p:nvPr>
        </p:nvSpPr>
        <p:spPr>
          <a:xfrm>
            <a:off x="2777400" y="3185280"/>
            <a:ext cx="5909040" cy="757800"/>
          </a:xfrm>
          <a:prstGeom prst="rect">
            <a:avLst/>
          </a:prstGeom>
        </p:spPr>
        <p:txBody>
          <a:bodyPr lIns="90000" rIns="90000" tIns="45000" bIns="45000" anchor="ctr"/>
          <a:p>
            <a:pPr algn="r">
              <a:lnSpc>
                <a:spcPct val="100000"/>
              </a:lnSpc>
            </a:pPr>
            <a:r>
              <a:rPr lang="zh-CN" sz="2700" spc="-1" strike="noStrike">
                <a:solidFill>
                  <a:srgbClr val="ffffff"/>
                </a:solidFill>
                <a:uFill>
                  <a:solidFill>
                    <a:srgbClr val="ffffff"/>
                  </a:solidFill>
                </a:uFill>
                <a:latin typeface="Arial"/>
                <a:ea typeface="黑体"/>
              </a:rPr>
              <a:t>单击此处编辑母版标题样式</a:t>
            </a:r>
            <a:endParaRPr/>
          </a:p>
        </p:txBody>
      </p:sp>
      <p:sp>
        <p:nvSpPr>
          <p:cNvPr id="7" name="PlaceHolder 7"/>
          <p:cNvSpPr>
            <a:spLocks noGrp="1"/>
          </p:cNvSpPr>
          <p:nvPr>
            <p:ph type="subTitle"/>
          </p:nvPr>
        </p:nvSpPr>
        <p:spPr>
          <a:xfrm>
            <a:off x="2774520" y="3944880"/>
            <a:ext cx="5917680" cy="611640"/>
          </a:xfrm>
          <a:prstGeom prst="rect">
            <a:avLst/>
          </a:prstGeom>
        </p:spPr>
        <p:txBody>
          <a:bodyPr lIns="90000" rIns="90000" tIns="47160" bIns="47160" anchor="ctr"/>
          <a:p>
            <a:pPr algn="r">
              <a:lnSpc>
                <a:spcPct val="100000"/>
              </a:lnSpc>
            </a:pPr>
            <a:r>
              <a:rPr lang="en-US" sz="1800" spc="-1" strike="noStrike">
                <a:solidFill>
                  <a:srgbClr val="000000"/>
                </a:solidFill>
                <a:uFill>
                  <a:solidFill>
                    <a:srgbClr val="ffffff"/>
                  </a:solidFill>
                </a:uFill>
                <a:latin typeface="Arial"/>
                <a:ea typeface="黑体"/>
              </a:rPr>
              <a:t>单击此处编辑母版副标题样式</a:t>
            </a:r>
            <a:endParaRPr/>
          </a:p>
        </p:txBody>
      </p:sp>
      <p:sp>
        <p:nvSpPr>
          <p:cNvPr id="8" name="PlaceHolder 8"/>
          <p:cNvSpPr>
            <a:spLocks noGrp="1"/>
          </p:cNvSpPr>
          <p:nvPr>
            <p:ph type="dt"/>
          </p:nvPr>
        </p:nvSpPr>
        <p:spPr>
          <a:xfrm>
            <a:off x="457200" y="6245280"/>
            <a:ext cx="2133360" cy="475920"/>
          </a:xfrm>
          <a:prstGeom prst="rect">
            <a:avLst/>
          </a:prstGeom>
        </p:spPr>
        <p:txBody>
          <a:bodyPr/>
          <a:p>
            <a:endParaRPr/>
          </a:p>
        </p:txBody>
      </p:sp>
      <p:sp>
        <p:nvSpPr>
          <p:cNvPr id="9" name="PlaceHolder 9"/>
          <p:cNvSpPr>
            <a:spLocks noGrp="1"/>
          </p:cNvSpPr>
          <p:nvPr>
            <p:ph type="ftr"/>
          </p:nvPr>
        </p:nvSpPr>
        <p:spPr>
          <a:xfrm>
            <a:off x="3124080" y="6245280"/>
            <a:ext cx="2895120" cy="475920"/>
          </a:xfrm>
          <a:prstGeom prst="rect">
            <a:avLst/>
          </a:prstGeom>
        </p:spPr>
        <p:txBody>
          <a:bodyPr/>
          <a:p>
            <a:endParaRPr/>
          </a:p>
        </p:txBody>
      </p:sp>
      <p:sp>
        <p:nvSpPr>
          <p:cNvPr id="10" name="PlaceHolder 10"/>
          <p:cNvSpPr>
            <a:spLocks noGrp="1"/>
          </p:cNvSpPr>
          <p:nvPr>
            <p:ph type="sldNum"/>
          </p:nvPr>
        </p:nvSpPr>
        <p:spPr>
          <a:xfrm>
            <a:off x="6553080" y="6245280"/>
            <a:ext cx="2133360" cy="475920"/>
          </a:xfrm>
          <a:prstGeom prst="rect">
            <a:avLst/>
          </a:prstGeom>
        </p:spPr>
        <p:txBody>
          <a:bodyPr/>
          <a:p>
            <a:endParaRPr/>
          </a:p>
        </p:txBody>
      </p:sp>
      <p:sp>
        <p:nvSpPr>
          <p:cNvPr id="11" name="PlaceHolder 11"/>
          <p:cNvSpPr>
            <a:spLocks noGrp="1"/>
          </p:cNvSpPr>
          <p:nvPr>
            <p:ph type="body"/>
          </p:nvPr>
        </p:nvSpPr>
        <p:spPr>
          <a:xfrm>
            <a:off x="457200" y="1604520"/>
            <a:ext cx="8229240" cy="3977280"/>
          </a:xfrm>
          <a:prstGeom prst="rect">
            <a:avLst/>
          </a:prstGeom>
        </p:spPr>
        <p:txBody>
          <a:bodyPr lIns="0" rIns="0" tIns="0" bIns="0"/>
          <a:p>
            <a:pPr marL="432000" indent="-324000" algn="just">
              <a:buClr>
                <a:srgbClr val="ffffff"/>
              </a:buClr>
              <a:buSzPct val="45000"/>
              <a:buFont typeface="StarSymbol"/>
              <a:buChar char=""/>
            </a:pPr>
            <a:r>
              <a:rPr lang="zh-CN" sz="3200" spc="-1">
                <a:latin typeface="Arial"/>
              </a:rPr>
              <a:t>Click to edit the outline text format</a:t>
            </a:r>
            <a:endParaRPr/>
          </a:p>
          <a:p>
            <a:pPr lvl="1" marL="864000" indent="-324000" algn="just">
              <a:buClr>
                <a:srgbClr val="ffffff"/>
              </a:buClr>
              <a:buSzPct val="75000"/>
              <a:buFont typeface="StarSymbol"/>
              <a:buChar char=""/>
            </a:pPr>
            <a:r>
              <a:rPr lang="zh-CN" sz="1500" spc="-1">
                <a:latin typeface="Arial"/>
              </a:rPr>
              <a:t>Second Outline Level</a:t>
            </a:r>
            <a:endParaRPr/>
          </a:p>
          <a:p>
            <a:pPr lvl="2" marL="1296000" indent="-288000" algn="just">
              <a:buClr>
                <a:srgbClr val="ffffff"/>
              </a:buClr>
              <a:buSzPct val="45000"/>
              <a:buFont typeface="StarSymbol"/>
              <a:buChar char=""/>
            </a:pPr>
            <a:r>
              <a:rPr lang="zh-CN" sz="1500" spc="-1">
                <a:latin typeface="Arial"/>
              </a:rPr>
              <a:t>Third Outline Level</a:t>
            </a:r>
            <a:endParaRPr/>
          </a:p>
          <a:p>
            <a:pPr lvl="3" marL="1728000" indent="-216000" algn="just">
              <a:buClr>
                <a:srgbClr val="ffffff"/>
              </a:buClr>
              <a:buSzPct val="75000"/>
              <a:buFont typeface="StarSymbol"/>
              <a:buChar char=""/>
            </a:pPr>
            <a:r>
              <a:rPr lang="zh-CN" sz="1500" spc="-1">
                <a:latin typeface="Arial"/>
              </a:rPr>
              <a:t>Fourth Outline Level</a:t>
            </a:r>
            <a:endParaRPr/>
          </a:p>
          <a:p>
            <a:pPr lvl="4" marL="2160000" indent="-216000" algn="just">
              <a:buClr>
                <a:srgbClr val="ffffff"/>
              </a:buClr>
              <a:buSzPct val="45000"/>
              <a:buFont typeface="StarSymbol"/>
              <a:buChar char=""/>
            </a:pPr>
            <a:r>
              <a:rPr lang="zh-CN" sz="2000" spc="-1">
                <a:latin typeface="Arial"/>
              </a:rPr>
              <a:t>Fifth Outline Level</a:t>
            </a:r>
            <a:endParaRPr/>
          </a:p>
          <a:p>
            <a:pPr lvl="5" marL="2592000" indent="-216000" algn="just">
              <a:buClr>
                <a:srgbClr val="ffffff"/>
              </a:buClr>
              <a:buSzPct val="45000"/>
              <a:buFont typeface="StarSymbol"/>
              <a:buChar char=""/>
            </a:pPr>
            <a:r>
              <a:rPr lang="zh-CN" sz="2000" spc="-1">
                <a:latin typeface="Arial"/>
              </a:rPr>
              <a:t>Sixth Outline Level</a:t>
            </a:r>
            <a:endParaRPr/>
          </a:p>
          <a:p>
            <a:pPr lvl="6" marL="3024000" indent="-216000" algn="just">
              <a:buClr>
                <a:srgbClr val="ffffff"/>
              </a:buClr>
              <a:buSzPct val="45000"/>
              <a:buFont typeface="StarSymbol"/>
              <a:buChar char=""/>
            </a:pPr>
            <a:r>
              <a:rPr lang="zh-CN" sz="20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6" name="CustomShape 1" hidden="1"/>
          <p:cNvSpPr/>
          <p:nvPr/>
        </p:nvSpPr>
        <p:spPr>
          <a:xfrm>
            <a:off x="0" y="0"/>
            <a:ext cx="12240" cy="12240"/>
          </a:xfrm>
          <a:prstGeom prst="rect">
            <a:avLst/>
          </a:prstGeom>
          <a:solidFill>
            <a:schemeClr val="accent1"/>
          </a:solidFill>
          <a:ln w="9360">
            <a:solidFill>
              <a:schemeClr val="tx1"/>
            </a:solidFill>
            <a:miter/>
          </a:ln>
        </p:spPr>
        <p:style>
          <a:lnRef idx="0"/>
          <a:fillRef idx="0"/>
          <a:effectRef idx="0"/>
          <a:fontRef idx="minor"/>
        </p:style>
      </p:sp>
      <p:sp>
        <p:nvSpPr>
          <p:cNvPr id="47" name="CustomShape 2"/>
          <p:cNvSpPr/>
          <p:nvPr/>
        </p:nvSpPr>
        <p:spPr>
          <a:xfrm flipV="1">
            <a:off x="0" y="0"/>
            <a:ext cx="9108720" cy="756720"/>
          </a:xfrm>
          <a:prstGeom prst="rtTriangle">
            <a:avLst/>
          </a:prstGeom>
          <a:solidFill>
            <a:srgbClr val="a86cbb">
              <a:alpha val="80000"/>
            </a:srgbClr>
          </a:solidFill>
          <a:ln>
            <a:noFill/>
          </a:ln>
        </p:spPr>
        <p:style>
          <a:lnRef idx="0"/>
          <a:fillRef idx="0"/>
          <a:effectRef idx="0"/>
          <a:fontRef idx="minor"/>
        </p:style>
      </p:sp>
      <p:sp>
        <p:nvSpPr>
          <p:cNvPr id="48" name="CustomShape 3"/>
          <p:cNvSpPr/>
          <p:nvPr/>
        </p:nvSpPr>
        <p:spPr>
          <a:xfrm flipH="1" flipV="1">
            <a:off x="3371040" y="4680"/>
            <a:ext cx="5773320" cy="1328400"/>
          </a:xfrm>
          <a:prstGeom prst="rtTriangle">
            <a:avLst/>
          </a:prstGeom>
          <a:solidFill>
            <a:srgbClr val="13c7af">
              <a:alpha val="80000"/>
            </a:srgbClr>
          </a:solidFill>
          <a:ln>
            <a:noFill/>
          </a:ln>
        </p:spPr>
        <p:style>
          <a:lnRef idx="0"/>
          <a:fillRef idx="0"/>
          <a:effectRef idx="0"/>
          <a:fontRef idx="minor"/>
        </p:style>
      </p:sp>
      <p:sp>
        <p:nvSpPr>
          <p:cNvPr id="49" name="PlaceHolder 4"/>
          <p:cNvSpPr>
            <a:spLocks noGrp="1"/>
          </p:cNvSpPr>
          <p:nvPr>
            <p:ph type="title"/>
          </p:nvPr>
        </p:nvSpPr>
        <p:spPr>
          <a:xfrm>
            <a:off x="457200" y="1052640"/>
            <a:ext cx="8229240" cy="761760"/>
          </a:xfrm>
          <a:prstGeom prst="rect">
            <a:avLst/>
          </a:prstGeom>
        </p:spPr>
        <p:txBody>
          <a:bodyPr lIns="90000" rIns="90000" tIns="45000" bIns="45000"/>
          <a:p>
            <a:pPr algn="just">
              <a:lnSpc>
                <a:spcPct val="100000"/>
              </a:lnSpc>
            </a:pPr>
            <a:r>
              <a:rPr lang="zh-CN" sz="3300" spc="-1" strike="noStrike">
                <a:solidFill>
                  <a:srgbClr val="000000"/>
                </a:solidFill>
                <a:uFill>
                  <a:solidFill>
                    <a:srgbClr val="ffffff"/>
                  </a:solidFill>
                </a:uFill>
                <a:latin typeface="Arial"/>
                <a:ea typeface="黑体"/>
              </a:rPr>
              <a:t>单击此处编辑母版标题样式</a:t>
            </a:r>
            <a:endParaRPr/>
          </a:p>
        </p:txBody>
      </p:sp>
      <p:sp>
        <p:nvSpPr>
          <p:cNvPr id="50" name="PlaceHolder 5"/>
          <p:cNvSpPr>
            <a:spLocks noGrp="1"/>
          </p:cNvSpPr>
          <p:nvPr>
            <p:ph type="body"/>
          </p:nvPr>
        </p:nvSpPr>
        <p:spPr>
          <a:xfrm>
            <a:off x="457200" y="1973520"/>
            <a:ext cx="8229240" cy="4271400"/>
          </a:xfrm>
          <a:prstGeom prst="rect">
            <a:avLst/>
          </a:prstGeom>
        </p:spPr>
        <p:txBody>
          <a:bodyPr lIns="90000" rIns="90000" tIns="45000" bIns="45000"/>
          <a:p>
            <a:pPr marL="432000" indent="-324000">
              <a:buClr>
                <a:srgbClr val="ffffff"/>
              </a:buClr>
              <a:buSzPct val="45000"/>
              <a:buFont typeface="StarSymbol"/>
              <a:buChar char=""/>
            </a:pPr>
            <a:r>
              <a:rPr lang="zh-CN" sz="3200" spc="-1" strike="noStrike">
                <a:solidFill>
                  <a:srgbClr val="000000"/>
                </a:solidFill>
                <a:uFill>
                  <a:solidFill>
                    <a:srgbClr val="ffffff"/>
                  </a:solidFill>
                </a:uFill>
                <a:latin typeface="Arial"/>
                <a:ea typeface="黑体"/>
              </a:rPr>
              <a:t>Click to edit the outline text format</a:t>
            </a:r>
            <a:endParaRPr/>
          </a:p>
          <a:p>
            <a:pPr lvl="1" marL="864000" indent="-324000">
              <a:buClr>
                <a:srgbClr val="ffffff"/>
              </a:buClr>
              <a:buSzPct val="75000"/>
              <a:buFont typeface="StarSymbol"/>
              <a:buChar char=""/>
            </a:pPr>
            <a:r>
              <a:rPr lang="zh-CN" sz="3200" spc="-1" strike="noStrike">
                <a:solidFill>
                  <a:srgbClr val="000000"/>
                </a:solidFill>
                <a:uFill>
                  <a:solidFill>
                    <a:srgbClr val="ffffff"/>
                  </a:solidFill>
                </a:uFill>
                <a:latin typeface="Arial"/>
                <a:ea typeface="黑体"/>
              </a:rPr>
              <a:t>Second Outline Level</a:t>
            </a:r>
            <a:endParaRPr/>
          </a:p>
          <a:p>
            <a:pPr lvl="2" marL="1296000" indent="-288000">
              <a:buClr>
                <a:srgbClr val="ffffff"/>
              </a:buClr>
              <a:buSzPct val="45000"/>
              <a:buFont typeface="StarSymbol"/>
              <a:buChar char=""/>
            </a:pPr>
            <a:r>
              <a:rPr lang="zh-CN" sz="3200" spc="-1" strike="noStrike">
                <a:solidFill>
                  <a:srgbClr val="000000"/>
                </a:solidFill>
                <a:uFill>
                  <a:solidFill>
                    <a:srgbClr val="ffffff"/>
                  </a:solidFill>
                </a:uFill>
                <a:latin typeface="Arial"/>
                <a:ea typeface="黑体"/>
              </a:rPr>
              <a:t>Third Outline Level</a:t>
            </a:r>
            <a:endParaRPr/>
          </a:p>
          <a:p>
            <a:pPr lvl="3" marL="1728000" indent="-216000">
              <a:buClr>
                <a:srgbClr val="ffffff"/>
              </a:buClr>
              <a:buSzPct val="75000"/>
              <a:buFont typeface="StarSymbol"/>
              <a:buChar char=""/>
            </a:pPr>
            <a:r>
              <a:rPr lang="zh-CN" sz="3200" spc="-1" strike="noStrike">
                <a:solidFill>
                  <a:srgbClr val="000000"/>
                </a:solidFill>
                <a:uFill>
                  <a:solidFill>
                    <a:srgbClr val="ffffff"/>
                  </a:solidFill>
                </a:uFill>
                <a:latin typeface="Arial"/>
                <a:ea typeface="黑体"/>
              </a:rPr>
              <a:t>Fourth Outline Level</a:t>
            </a:r>
            <a:endParaRPr/>
          </a:p>
          <a:p>
            <a:pPr lvl="4" marL="2160000" indent="-216000">
              <a:buClr>
                <a:srgbClr val="ffffff"/>
              </a:buClr>
              <a:buSzPct val="45000"/>
              <a:buFont typeface="StarSymbol"/>
              <a:buChar char=""/>
            </a:pPr>
            <a:r>
              <a:rPr lang="zh-CN" sz="3200" spc="-1" strike="noStrike">
                <a:solidFill>
                  <a:srgbClr val="000000"/>
                </a:solidFill>
                <a:uFill>
                  <a:solidFill>
                    <a:srgbClr val="ffffff"/>
                  </a:solidFill>
                </a:uFill>
                <a:latin typeface="Arial"/>
                <a:ea typeface="黑体"/>
              </a:rPr>
              <a:t>Fifth Outline Level</a:t>
            </a:r>
            <a:endParaRPr/>
          </a:p>
          <a:p>
            <a:pPr lvl="5" marL="2592000" indent="-216000">
              <a:buClr>
                <a:srgbClr val="ffffff"/>
              </a:buClr>
              <a:buSzPct val="45000"/>
              <a:buFont typeface="StarSymbol"/>
              <a:buChar char=""/>
            </a:pPr>
            <a:r>
              <a:rPr lang="zh-CN" sz="3200" spc="-1" strike="noStrike">
                <a:solidFill>
                  <a:srgbClr val="000000"/>
                </a:solidFill>
                <a:uFill>
                  <a:solidFill>
                    <a:srgbClr val="ffffff"/>
                  </a:solidFill>
                </a:uFill>
                <a:latin typeface="Arial"/>
                <a:ea typeface="黑体"/>
              </a:rPr>
              <a:t>Sixth Outline Level</a:t>
            </a:r>
            <a:endParaRPr/>
          </a:p>
          <a:p>
            <a:pPr marL="214560" indent="-214200" algn="just">
              <a:lnSpc>
                <a:spcPct val="100000"/>
              </a:lnSpc>
              <a:buFont typeface="Arial"/>
              <a:buChar char="•"/>
            </a:pPr>
            <a:r>
              <a:rPr lang="zh-CN" sz="3200" spc="-1" strike="noStrike">
                <a:solidFill>
                  <a:srgbClr val="000000"/>
                </a:solidFill>
                <a:uFill>
                  <a:solidFill>
                    <a:srgbClr val="ffffff"/>
                  </a:solidFill>
                </a:uFill>
                <a:latin typeface="Arial"/>
                <a:ea typeface="黑体"/>
              </a:rPr>
              <a:t>Seventh Outline Level</a:t>
            </a:r>
            <a:r>
              <a:rPr lang="zh-CN" sz="3200" spc="-1" strike="noStrike">
                <a:solidFill>
                  <a:srgbClr val="000000"/>
                </a:solidFill>
                <a:uFill>
                  <a:solidFill>
                    <a:srgbClr val="ffffff"/>
                  </a:solidFill>
                </a:uFill>
                <a:latin typeface="Arial"/>
                <a:ea typeface="黑体"/>
              </a:rPr>
              <a:t>单击此处编辑母版文本样式</a:t>
            </a:r>
            <a:endParaRPr/>
          </a:p>
          <a:p>
            <a:pPr lvl="1" marL="557640" indent="-214200" algn="just">
              <a:lnSpc>
                <a:spcPct val="100000"/>
              </a:lnSpc>
              <a:buFont typeface="Arial"/>
              <a:buChar char="•"/>
            </a:pPr>
            <a:r>
              <a:rPr lang="zh-CN" sz="1500" spc="-1" strike="noStrike">
                <a:solidFill>
                  <a:srgbClr val="000000"/>
                </a:solidFill>
                <a:uFill>
                  <a:solidFill>
                    <a:srgbClr val="ffffff"/>
                  </a:solidFill>
                </a:uFill>
                <a:latin typeface="Arial"/>
                <a:ea typeface="黑体"/>
              </a:rPr>
              <a:t>第二级</a:t>
            </a:r>
            <a:endParaRPr/>
          </a:p>
          <a:p>
            <a:pPr lvl="2" marL="900360" indent="-214200" algn="just">
              <a:lnSpc>
                <a:spcPct val="100000"/>
              </a:lnSpc>
              <a:buFont typeface="Arial"/>
              <a:buChar char="•"/>
            </a:pPr>
            <a:r>
              <a:rPr lang="zh-CN" sz="1500" spc="-1" strike="noStrike">
                <a:solidFill>
                  <a:srgbClr val="000000"/>
                </a:solidFill>
                <a:uFill>
                  <a:solidFill>
                    <a:srgbClr val="ffffff"/>
                  </a:solidFill>
                </a:uFill>
                <a:latin typeface="Arial"/>
                <a:ea typeface="黑体"/>
              </a:rPr>
              <a:t>第三级</a:t>
            </a:r>
            <a:endParaRPr/>
          </a:p>
          <a:p>
            <a:pPr lvl="3" marL="1243440" indent="-214200" algn="just">
              <a:lnSpc>
                <a:spcPct val="100000"/>
              </a:lnSpc>
              <a:buFont typeface="Arial"/>
              <a:buChar char="•"/>
            </a:pPr>
            <a:r>
              <a:rPr lang="zh-CN" sz="1500" spc="-1" strike="noStrike">
                <a:solidFill>
                  <a:srgbClr val="000000"/>
                </a:solidFill>
                <a:uFill>
                  <a:solidFill>
                    <a:srgbClr val="ffffff"/>
                  </a:solidFill>
                </a:uFill>
                <a:latin typeface="Arial"/>
                <a:ea typeface="黑体"/>
              </a:rPr>
              <a:t>第四级</a:t>
            </a:r>
            <a:endParaRPr/>
          </a:p>
          <a:p>
            <a:pPr lvl="4" marL="1586160" indent="-214200" algn="just">
              <a:lnSpc>
                <a:spcPct val="100000"/>
              </a:lnSpc>
              <a:buFont typeface="Arial"/>
              <a:buChar char="•"/>
            </a:pPr>
            <a:r>
              <a:rPr lang="zh-CN" sz="1500" spc="-1" strike="noStrike">
                <a:solidFill>
                  <a:srgbClr val="000000"/>
                </a:solidFill>
                <a:uFill>
                  <a:solidFill>
                    <a:srgbClr val="ffffff"/>
                  </a:solidFill>
                </a:uFill>
                <a:latin typeface="Arial"/>
                <a:ea typeface="黑体"/>
              </a:rPr>
              <a:t>第五级</a:t>
            </a:r>
            <a:endParaRPr/>
          </a:p>
        </p:txBody>
      </p:sp>
      <p:sp>
        <p:nvSpPr>
          <p:cNvPr id="51" name="PlaceHolder 6"/>
          <p:cNvSpPr>
            <a:spLocks noGrp="1"/>
          </p:cNvSpPr>
          <p:nvPr>
            <p:ph type="dt"/>
          </p:nvPr>
        </p:nvSpPr>
        <p:spPr>
          <a:xfrm>
            <a:off x="457200" y="6245280"/>
            <a:ext cx="2133360" cy="475920"/>
          </a:xfrm>
          <a:prstGeom prst="rect">
            <a:avLst/>
          </a:prstGeom>
        </p:spPr>
        <p:txBody>
          <a:bodyPr/>
          <a:p>
            <a:endParaRPr/>
          </a:p>
        </p:txBody>
      </p:sp>
      <p:sp>
        <p:nvSpPr>
          <p:cNvPr id="52" name="PlaceHolder 7"/>
          <p:cNvSpPr>
            <a:spLocks noGrp="1"/>
          </p:cNvSpPr>
          <p:nvPr>
            <p:ph type="ftr"/>
          </p:nvPr>
        </p:nvSpPr>
        <p:spPr>
          <a:xfrm>
            <a:off x="3124080" y="6245280"/>
            <a:ext cx="2895120" cy="475920"/>
          </a:xfrm>
          <a:prstGeom prst="rect">
            <a:avLst/>
          </a:prstGeom>
        </p:spPr>
        <p:txBody>
          <a:bodyPr/>
          <a:p>
            <a:endParaRPr/>
          </a:p>
        </p:txBody>
      </p:sp>
      <p:sp>
        <p:nvSpPr>
          <p:cNvPr id="53" name="PlaceHolder 8"/>
          <p:cNvSpPr>
            <a:spLocks noGrp="1"/>
          </p:cNvSpPr>
          <p:nvPr>
            <p:ph type="sldNum"/>
          </p:nvPr>
        </p:nvSpPr>
        <p:spPr>
          <a:xfrm>
            <a:off x="6553080" y="6245280"/>
            <a:ext cx="2133360" cy="475920"/>
          </a:xfrm>
          <a:prstGeom prst="rect">
            <a:avLst/>
          </a:prstGeom>
        </p:spPr>
        <p:txBody>
          <a:bodyPr/>
          <a:p>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8" name="CustomShape 1" hidden="1"/>
          <p:cNvSpPr/>
          <p:nvPr/>
        </p:nvSpPr>
        <p:spPr>
          <a:xfrm>
            <a:off x="0" y="0"/>
            <a:ext cx="12240" cy="12240"/>
          </a:xfrm>
          <a:prstGeom prst="rect">
            <a:avLst/>
          </a:prstGeom>
          <a:solidFill>
            <a:schemeClr val="accent1"/>
          </a:solidFill>
          <a:ln w="9360">
            <a:solidFill>
              <a:schemeClr val="tx1"/>
            </a:solidFill>
            <a:miter/>
          </a:ln>
        </p:spPr>
        <p:style>
          <a:lnRef idx="0"/>
          <a:fillRef idx="0"/>
          <a:effectRef idx="0"/>
          <a:fontRef idx="minor"/>
        </p:style>
      </p:sp>
      <p:sp>
        <p:nvSpPr>
          <p:cNvPr id="89" name="CustomShape 2"/>
          <p:cNvSpPr/>
          <p:nvPr/>
        </p:nvSpPr>
        <p:spPr>
          <a:xfrm flipV="1">
            <a:off x="0" y="0"/>
            <a:ext cx="9108720" cy="756720"/>
          </a:xfrm>
          <a:prstGeom prst="rtTriangle">
            <a:avLst/>
          </a:prstGeom>
          <a:solidFill>
            <a:srgbClr val="a86cbb">
              <a:alpha val="80000"/>
            </a:srgbClr>
          </a:solidFill>
          <a:ln>
            <a:noFill/>
          </a:ln>
        </p:spPr>
        <p:style>
          <a:lnRef idx="0"/>
          <a:fillRef idx="0"/>
          <a:effectRef idx="0"/>
          <a:fontRef idx="minor"/>
        </p:style>
      </p:sp>
      <p:sp>
        <p:nvSpPr>
          <p:cNvPr id="90" name="CustomShape 3"/>
          <p:cNvSpPr/>
          <p:nvPr/>
        </p:nvSpPr>
        <p:spPr>
          <a:xfrm flipH="1" flipV="1">
            <a:off x="3371040" y="4680"/>
            <a:ext cx="5773320" cy="1328400"/>
          </a:xfrm>
          <a:prstGeom prst="rtTriangle">
            <a:avLst/>
          </a:prstGeom>
          <a:solidFill>
            <a:srgbClr val="13c7af">
              <a:alpha val="80000"/>
            </a:srgbClr>
          </a:solidFill>
          <a:ln>
            <a:noFill/>
          </a:ln>
        </p:spPr>
        <p:style>
          <a:lnRef idx="0"/>
          <a:fillRef idx="0"/>
          <a:effectRef idx="0"/>
          <a:fontRef idx="minor"/>
        </p:style>
      </p:sp>
      <p:sp>
        <p:nvSpPr>
          <p:cNvPr id="91" name="PlaceHolder 4"/>
          <p:cNvSpPr>
            <a:spLocks noGrp="1"/>
          </p:cNvSpPr>
          <p:nvPr>
            <p:ph type="dt"/>
          </p:nvPr>
        </p:nvSpPr>
        <p:spPr>
          <a:xfrm>
            <a:off x="457200" y="6245280"/>
            <a:ext cx="2133360" cy="475920"/>
          </a:xfrm>
          <a:prstGeom prst="rect">
            <a:avLst/>
          </a:prstGeom>
        </p:spPr>
        <p:txBody>
          <a:bodyPr/>
          <a:p>
            <a:endParaRPr/>
          </a:p>
        </p:txBody>
      </p:sp>
      <p:sp>
        <p:nvSpPr>
          <p:cNvPr id="92" name="PlaceHolder 5"/>
          <p:cNvSpPr>
            <a:spLocks noGrp="1"/>
          </p:cNvSpPr>
          <p:nvPr>
            <p:ph type="ftr"/>
          </p:nvPr>
        </p:nvSpPr>
        <p:spPr>
          <a:xfrm>
            <a:off x="3124080" y="6245280"/>
            <a:ext cx="2895120" cy="475920"/>
          </a:xfrm>
          <a:prstGeom prst="rect">
            <a:avLst/>
          </a:prstGeom>
        </p:spPr>
        <p:txBody>
          <a:bodyPr/>
          <a:p>
            <a:endParaRPr/>
          </a:p>
        </p:txBody>
      </p:sp>
      <p:sp>
        <p:nvSpPr>
          <p:cNvPr id="93" name="PlaceHolder 6"/>
          <p:cNvSpPr>
            <a:spLocks noGrp="1"/>
          </p:cNvSpPr>
          <p:nvPr>
            <p:ph type="sldNum"/>
          </p:nvPr>
        </p:nvSpPr>
        <p:spPr>
          <a:xfrm>
            <a:off x="6553080" y="6245280"/>
            <a:ext cx="2133360" cy="475920"/>
          </a:xfrm>
          <a:prstGeom prst="rect">
            <a:avLst/>
          </a:prstGeom>
        </p:spPr>
        <p:txBody>
          <a:bodyPr/>
          <a:p>
            <a:endParaRPr/>
          </a:p>
        </p:txBody>
      </p:sp>
      <p:sp>
        <p:nvSpPr>
          <p:cNvPr id="94" name="PlaceHolder 7"/>
          <p:cNvSpPr>
            <a:spLocks noGrp="1"/>
          </p:cNvSpPr>
          <p:nvPr>
            <p:ph type="title"/>
          </p:nvPr>
        </p:nvSpPr>
        <p:spPr>
          <a:xfrm>
            <a:off x="457200" y="273600"/>
            <a:ext cx="8229240" cy="1144800"/>
          </a:xfrm>
          <a:prstGeom prst="rect">
            <a:avLst/>
          </a:prstGeom>
        </p:spPr>
        <p:txBody>
          <a:bodyPr lIns="0" rIns="0" tIns="0" bIns="0" anchor="ctr"/>
          <a:p>
            <a:r>
              <a:rPr lang="zh-CN" sz="1800" spc="-1">
                <a:latin typeface="Arial"/>
              </a:rPr>
              <a:t>Click to edit the title text format</a:t>
            </a:r>
            <a:endParaRPr/>
          </a:p>
        </p:txBody>
      </p:sp>
      <p:sp>
        <p:nvSpPr>
          <p:cNvPr id="95" name="PlaceHolder 8"/>
          <p:cNvSpPr>
            <a:spLocks noGrp="1"/>
          </p:cNvSpPr>
          <p:nvPr>
            <p:ph type="body"/>
          </p:nvPr>
        </p:nvSpPr>
        <p:spPr>
          <a:xfrm>
            <a:off x="457200" y="1604520"/>
            <a:ext cx="8229240" cy="3977280"/>
          </a:xfrm>
          <a:prstGeom prst="rect">
            <a:avLst/>
          </a:prstGeom>
        </p:spPr>
        <p:txBody>
          <a:bodyPr lIns="0" rIns="0" tIns="0" bIns="0"/>
          <a:p>
            <a:pPr marL="432000" indent="-324000" algn="just">
              <a:buClr>
                <a:srgbClr val="ffffff"/>
              </a:buClr>
              <a:buSzPct val="45000"/>
              <a:buFont typeface="StarSymbol"/>
              <a:buChar char=""/>
            </a:pPr>
            <a:r>
              <a:rPr lang="zh-CN" sz="3200" spc="-1">
                <a:latin typeface="Arial"/>
              </a:rPr>
              <a:t>Click to edit the outline text format</a:t>
            </a:r>
            <a:endParaRPr/>
          </a:p>
          <a:p>
            <a:pPr lvl="1" marL="864000" indent="-324000" algn="just">
              <a:buClr>
                <a:srgbClr val="ffffff"/>
              </a:buClr>
              <a:buSzPct val="75000"/>
              <a:buFont typeface="StarSymbol"/>
              <a:buChar char=""/>
            </a:pPr>
            <a:r>
              <a:rPr lang="zh-CN" sz="1500" spc="-1">
                <a:latin typeface="Arial"/>
              </a:rPr>
              <a:t>Second Outline Level</a:t>
            </a:r>
            <a:endParaRPr/>
          </a:p>
          <a:p>
            <a:pPr lvl="2" marL="1296000" indent="-288000" algn="just">
              <a:buClr>
                <a:srgbClr val="ffffff"/>
              </a:buClr>
              <a:buSzPct val="45000"/>
              <a:buFont typeface="StarSymbol"/>
              <a:buChar char=""/>
            </a:pPr>
            <a:r>
              <a:rPr lang="zh-CN" sz="1500" spc="-1">
                <a:latin typeface="Arial"/>
              </a:rPr>
              <a:t>Third Outline Level</a:t>
            </a:r>
            <a:endParaRPr/>
          </a:p>
          <a:p>
            <a:pPr lvl="3" marL="1728000" indent="-216000" algn="just">
              <a:buClr>
                <a:srgbClr val="ffffff"/>
              </a:buClr>
              <a:buSzPct val="75000"/>
              <a:buFont typeface="StarSymbol"/>
              <a:buChar char=""/>
            </a:pPr>
            <a:r>
              <a:rPr lang="zh-CN" sz="1500" spc="-1">
                <a:latin typeface="Arial"/>
              </a:rPr>
              <a:t>Fourth Outline Level</a:t>
            </a:r>
            <a:endParaRPr/>
          </a:p>
          <a:p>
            <a:pPr lvl="4" marL="2160000" indent="-216000" algn="just">
              <a:buClr>
                <a:srgbClr val="ffffff"/>
              </a:buClr>
              <a:buSzPct val="45000"/>
              <a:buFont typeface="StarSymbol"/>
              <a:buChar char=""/>
            </a:pPr>
            <a:r>
              <a:rPr lang="zh-CN" sz="2000" spc="-1">
                <a:latin typeface="Arial"/>
              </a:rPr>
              <a:t>Fifth Outline Level</a:t>
            </a:r>
            <a:endParaRPr/>
          </a:p>
          <a:p>
            <a:pPr lvl="5" marL="2592000" indent="-216000" algn="just">
              <a:buClr>
                <a:srgbClr val="ffffff"/>
              </a:buClr>
              <a:buSzPct val="45000"/>
              <a:buFont typeface="StarSymbol"/>
              <a:buChar char=""/>
            </a:pPr>
            <a:r>
              <a:rPr lang="zh-CN" sz="2000" spc="-1">
                <a:latin typeface="Arial"/>
              </a:rPr>
              <a:t>Sixth Outline Level</a:t>
            </a:r>
            <a:endParaRPr/>
          </a:p>
          <a:p>
            <a:pPr lvl="6" marL="3024000" indent="-216000" algn="just">
              <a:buClr>
                <a:srgbClr val="ffffff"/>
              </a:buClr>
              <a:buSzPct val="45000"/>
              <a:buFont typeface="StarSymbol"/>
              <a:buChar char=""/>
            </a:pPr>
            <a:r>
              <a:rPr lang="zh-CN" sz="20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365040" y="372240"/>
            <a:ext cx="8413920" cy="5880960"/>
          </a:xfrm>
          <a:prstGeom prst="rect">
            <a:avLst/>
          </a:prstGeom>
          <a:noFill/>
          <a:ln w="9360">
            <a:noFill/>
          </a:ln>
        </p:spPr>
        <p:style>
          <a:lnRef idx="0"/>
          <a:fillRef idx="0"/>
          <a:effectRef idx="0"/>
          <a:fontRef idx="minor"/>
        </p:style>
        <p:txBody>
          <a:bodyPr/>
          <a:p>
            <a:pPr algn="ctr">
              <a:lnSpc>
                <a:spcPct val="150000"/>
              </a:lnSpc>
            </a:pPr>
            <a:r>
              <a:rPr lang="en-US" sz="3200" spc="-1" strike="noStrike">
                <a:solidFill>
                  <a:srgbClr val="000000"/>
                </a:solidFill>
                <a:uFill>
                  <a:solidFill>
                    <a:srgbClr val="ffffff"/>
                  </a:solidFill>
                </a:uFill>
                <a:latin typeface="Calibri"/>
                <a:ea typeface="宋体"/>
              </a:rPr>
              <a:t>对象扩展</a:t>
            </a:r>
            <a:endParaRPr/>
          </a:p>
          <a:p>
            <a:pPr>
              <a:lnSpc>
                <a:spcPct val="150000"/>
              </a:lnSpc>
            </a:pPr>
            <a:r>
              <a:rPr lang="en-US" sz="2200" spc="-1" strike="noStrike">
                <a:solidFill>
                  <a:srgbClr val="c00000"/>
                </a:solidFill>
                <a:uFill>
                  <a:solidFill>
                    <a:srgbClr val="ffffff"/>
                  </a:solidFill>
                </a:uFill>
                <a:latin typeface="Calibri"/>
                <a:ea typeface="宋体"/>
              </a:rPr>
              <a:t>注意</a:t>
            </a:r>
            <a:r>
              <a:rPr lang="en-US" sz="2200" spc="-1" strike="noStrike">
                <a:solidFill>
                  <a:srgbClr val="c00000"/>
                </a:solidFill>
                <a:uFill>
                  <a:solidFill>
                    <a:srgbClr val="ffffff"/>
                  </a:solidFill>
                </a:uFill>
                <a:latin typeface="Calibri"/>
                <a:ea typeface="宋体"/>
              </a:rPr>
              <a:t>1</a:t>
            </a:r>
            <a:r>
              <a:rPr lang="en-US" sz="2200" spc="-1" strike="noStrike">
                <a:solidFill>
                  <a:srgbClr val="c00000"/>
                </a:solidFill>
                <a:uFill>
                  <a:solidFill>
                    <a:srgbClr val="ffffff"/>
                  </a:solidFill>
                </a:uFill>
                <a:latin typeface="Calibri"/>
                <a:ea typeface="宋体"/>
              </a:rPr>
              <a:t>：</a:t>
            </a:r>
            <a:r>
              <a:rPr lang="en-US" sz="2200" spc="-1" strike="noStrike">
                <a:solidFill>
                  <a:srgbClr val="c00000"/>
                </a:solidFill>
                <a:uFill>
                  <a:solidFill>
                    <a:srgbClr val="ffffff"/>
                  </a:solidFill>
                </a:uFill>
                <a:latin typeface="Calibri"/>
                <a:ea typeface="宋体"/>
              </a:rPr>
              <a:t>Object.assign()</a:t>
            </a:r>
            <a:r>
              <a:rPr lang="en-US" sz="2200" spc="-1" strike="noStrike">
                <a:solidFill>
                  <a:srgbClr val="c00000"/>
                </a:solidFill>
                <a:uFill>
                  <a:solidFill>
                    <a:srgbClr val="ffffff"/>
                  </a:solidFill>
                </a:uFill>
                <a:latin typeface="Calibri"/>
                <a:ea typeface="宋体"/>
              </a:rPr>
              <a:t>方法的拷贝是浅拷贝。</a:t>
            </a:r>
            <a:endParaRPr/>
          </a:p>
          <a:p>
            <a:pPr>
              <a:lnSpc>
                <a:spcPct val="150000"/>
              </a:lnSpc>
            </a:pPr>
            <a:r>
              <a:rPr lang="en-US" sz="2200" spc="-1" strike="noStrike">
                <a:solidFill>
                  <a:srgbClr val="000000"/>
                </a:solidFill>
                <a:uFill>
                  <a:solidFill>
                    <a:srgbClr val="ffffff"/>
                  </a:solidFill>
                </a:uFill>
                <a:latin typeface="Calibri"/>
                <a:ea typeface="宋体"/>
              </a:rPr>
              <a:t>（即如果拷贝的一个属性值是对象则只是拷贝了引用地址而不是把值拷贝过来。）</a:t>
            </a:r>
            <a:endParaRPr/>
          </a:p>
          <a:p>
            <a:pPr>
              <a:lnSpc>
                <a:spcPct val="150000"/>
              </a:lnSpc>
            </a:pPr>
            <a:r>
              <a:rPr lang="en-US" sz="2200" spc="-1" strike="noStrike">
                <a:solidFill>
                  <a:srgbClr val="000000"/>
                </a:solidFill>
                <a:uFill>
                  <a:solidFill>
                    <a:srgbClr val="ffffff"/>
                  </a:solidFill>
                </a:uFill>
                <a:latin typeface="Calibri"/>
                <a:ea typeface="宋体"/>
              </a:rPr>
              <a:t>相关概念：</a:t>
            </a:r>
            <a:endParaRPr/>
          </a:p>
          <a:p>
            <a:pPr>
              <a:lnSpc>
                <a:spcPct val="150000"/>
              </a:lnSpc>
            </a:pPr>
            <a:r>
              <a:rPr lang="en-US" sz="2200" spc="-1" strike="noStrike">
                <a:solidFill>
                  <a:srgbClr val="000000"/>
                </a:solidFill>
                <a:uFill>
                  <a:solidFill>
                    <a:srgbClr val="ffffff"/>
                  </a:solidFill>
                </a:uFill>
                <a:latin typeface="Calibri"/>
                <a:ea typeface="宋体"/>
              </a:rPr>
              <a:t>         </a:t>
            </a:r>
            <a:r>
              <a:rPr lang="en-US" sz="2200" spc="-1" strike="noStrike">
                <a:solidFill>
                  <a:srgbClr val="000000"/>
                </a:solidFill>
                <a:uFill>
                  <a:solidFill>
                    <a:srgbClr val="ffffff"/>
                  </a:solidFill>
                </a:uFill>
                <a:latin typeface="Calibri"/>
                <a:ea typeface="宋体"/>
              </a:rPr>
              <a:t>浅拷贝：只复制指向某个对象的指针，而不复制对象本身，新旧对象还是共享同一块内存，修改新对象原对象也会被修改。</a:t>
            </a:r>
            <a:endParaRPr/>
          </a:p>
          <a:p>
            <a:pPr>
              <a:lnSpc>
                <a:spcPct val="150000"/>
              </a:lnSpc>
            </a:pPr>
            <a:r>
              <a:rPr lang="en-US" sz="2200" spc="-1" strike="noStrike">
                <a:solidFill>
                  <a:srgbClr val="000000"/>
                </a:solidFill>
                <a:uFill>
                  <a:solidFill>
                    <a:srgbClr val="ffffff"/>
                  </a:solidFill>
                </a:uFill>
                <a:latin typeface="Calibri"/>
                <a:ea typeface="宋体"/>
              </a:rPr>
              <a:t>         </a:t>
            </a:r>
            <a:r>
              <a:rPr lang="en-US" sz="2200" spc="-1" strike="noStrike">
                <a:solidFill>
                  <a:srgbClr val="000000"/>
                </a:solidFill>
                <a:uFill>
                  <a:solidFill>
                    <a:srgbClr val="ffffff"/>
                  </a:solidFill>
                </a:uFill>
                <a:latin typeface="Calibri"/>
                <a:ea typeface="宋体"/>
              </a:rPr>
              <a:t>深拷贝：会另外创造一个一模一样的对象，新对象跟原对象不共享内存，修改新对象不会改到原对象。</a:t>
            </a:r>
            <a:endParaRPr/>
          </a:p>
          <a:p>
            <a:pPr>
              <a:lnSpc>
                <a:spcPct val="150000"/>
              </a:lnSpc>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365040" y="372240"/>
            <a:ext cx="8413920" cy="5880960"/>
          </a:xfrm>
          <a:prstGeom prst="rect">
            <a:avLst/>
          </a:prstGeom>
          <a:noFill/>
          <a:ln w="9360">
            <a:noFill/>
          </a:ln>
        </p:spPr>
        <p:style>
          <a:lnRef idx="0"/>
          <a:fillRef idx="0"/>
          <a:effectRef idx="0"/>
          <a:fontRef idx="minor"/>
        </p:style>
        <p:txBody>
          <a:bodyPr/>
          <a:p>
            <a:pPr algn="ctr">
              <a:lnSpc>
                <a:spcPct val="150000"/>
              </a:lnSpc>
            </a:pPr>
            <a:r>
              <a:rPr lang="en-US" sz="3200" spc="-1" strike="noStrike">
                <a:solidFill>
                  <a:srgbClr val="000000"/>
                </a:solidFill>
                <a:uFill>
                  <a:solidFill>
                    <a:srgbClr val="ffffff"/>
                  </a:solidFill>
                </a:uFill>
                <a:latin typeface="Calibri"/>
                <a:ea typeface="宋体"/>
              </a:rPr>
              <a:t>对象扩展</a:t>
            </a:r>
            <a:endParaRPr/>
          </a:p>
          <a:p>
            <a:pPr>
              <a:lnSpc>
                <a:spcPct val="150000"/>
              </a:lnSpc>
            </a:pPr>
            <a:endParaRPr/>
          </a:p>
        </p:txBody>
      </p:sp>
      <p:pic>
        <p:nvPicPr>
          <p:cNvPr id="132" name="图片 2" descr=""/>
          <p:cNvPicPr/>
          <p:nvPr/>
        </p:nvPicPr>
        <p:blipFill>
          <a:blip r:embed="rId1"/>
          <a:stretch/>
        </p:blipFill>
        <p:spPr>
          <a:xfrm>
            <a:off x="768240" y="1252080"/>
            <a:ext cx="7347960" cy="474804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365040" y="372240"/>
            <a:ext cx="8413920" cy="5880960"/>
          </a:xfrm>
          <a:prstGeom prst="rect">
            <a:avLst/>
          </a:prstGeom>
          <a:noFill/>
          <a:ln w="9360">
            <a:noFill/>
          </a:ln>
        </p:spPr>
        <p:style>
          <a:lnRef idx="0"/>
          <a:fillRef idx="0"/>
          <a:effectRef idx="0"/>
          <a:fontRef idx="minor"/>
        </p:style>
        <p:txBody>
          <a:bodyPr/>
          <a:p>
            <a:pPr algn="ctr">
              <a:lnSpc>
                <a:spcPct val="150000"/>
              </a:lnSpc>
            </a:pPr>
            <a:r>
              <a:rPr lang="en-US" sz="3200" spc="-1" strike="noStrike">
                <a:solidFill>
                  <a:srgbClr val="000000"/>
                </a:solidFill>
                <a:uFill>
                  <a:solidFill>
                    <a:srgbClr val="ffffff"/>
                  </a:solidFill>
                </a:uFill>
                <a:latin typeface="Calibri"/>
                <a:ea typeface="宋体"/>
              </a:rPr>
              <a:t>对象扩展</a:t>
            </a:r>
            <a:endParaRPr/>
          </a:p>
          <a:p>
            <a:pPr>
              <a:lnSpc>
                <a:spcPct val="150000"/>
              </a:lnSpc>
            </a:pPr>
            <a:r>
              <a:rPr lang="en-US" sz="2200" spc="-1" strike="noStrike">
                <a:solidFill>
                  <a:srgbClr val="c00000"/>
                </a:solidFill>
                <a:uFill>
                  <a:solidFill>
                    <a:srgbClr val="ffffff"/>
                  </a:solidFill>
                </a:uFill>
                <a:latin typeface="Calibri"/>
                <a:ea typeface="宋体"/>
              </a:rPr>
              <a:t>注意</a:t>
            </a:r>
            <a:r>
              <a:rPr lang="en-US" sz="2200" spc="-1" strike="noStrike">
                <a:solidFill>
                  <a:srgbClr val="c00000"/>
                </a:solidFill>
                <a:uFill>
                  <a:solidFill>
                    <a:srgbClr val="ffffff"/>
                  </a:solidFill>
                </a:uFill>
                <a:latin typeface="Calibri"/>
                <a:ea typeface="宋体"/>
              </a:rPr>
              <a:t>2</a:t>
            </a:r>
            <a:r>
              <a:rPr lang="en-US" sz="2200" spc="-1" strike="noStrike">
                <a:solidFill>
                  <a:srgbClr val="c00000"/>
                </a:solidFill>
                <a:uFill>
                  <a:solidFill>
                    <a:srgbClr val="ffffff"/>
                  </a:solidFill>
                </a:uFill>
                <a:latin typeface="Calibri"/>
                <a:ea typeface="宋体"/>
              </a:rPr>
              <a:t>：</a:t>
            </a:r>
            <a:r>
              <a:rPr lang="en-US" sz="2200" spc="-1" strike="noStrike">
                <a:solidFill>
                  <a:srgbClr val="000000"/>
                </a:solidFill>
                <a:uFill>
                  <a:solidFill>
                    <a:srgbClr val="ffffff"/>
                  </a:solidFill>
                </a:uFill>
                <a:latin typeface="Calibri"/>
                <a:ea typeface="宋体"/>
              </a:rPr>
              <a:t>Object.assign</a:t>
            </a:r>
            <a:r>
              <a:rPr lang="en-US" sz="2200" spc="-1" strike="noStrike">
                <a:solidFill>
                  <a:srgbClr val="000000"/>
                </a:solidFill>
                <a:uFill>
                  <a:solidFill>
                    <a:srgbClr val="ffffff"/>
                  </a:solidFill>
                </a:uFill>
                <a:latin typeface="Calibri"/>
                <a:ea typeface="宋体"/>
              </a:rPr>
              <a:t>拷贝的属性是有限制的，只拷贝源对象的自身属性（不拷贝继承属性），也不拷贝不可枚举的属性（</a:t>
            </a:r>
            <a:r>
              <a:rPr lang="en-US" sz="2200" spc="-1" strike="noStrike">
                <a:solidFill>
                  <a:srgbClr val="000000"/>
                </a:solidFill>
                <a:uFill>
                  <a:solidFill>
                    <a:srgbClr val="ffffff"/>
                  </a:solidFill>
                </a:uFill>
                <a:latin typeface="Calibri"/>
                <a:ea typeface="宋体"/>
              </a:rPr>
              <a:t>enumerable: false</a:t>
            </a:r>
            <a:r>
              <a:rPr lang="en-US" sz="2200" spc="-1" strike="noStrike">
                <a:solidFill>
                  <a:srgbClr val="000000"/>
                </a:solidFill>
                <a:uFill>
                  <a:solidFill>
                    <a:srgbClr val="ffffff"/>
                  </a:solidFill>
                </a:uFill>
                <a:latin typeface="Calibri"/>
                <a:ea typeface="宋体"/>
              </a:rPr>
              <a:t>）。</a:t>
            </a:r>
            <a:endParaRPr/>
          </a:p>
          <a:p>
            <a:pPr>
              <a:lnSpc>
                <a:spcPct val="150000"/>
              </a:lnSpc>
            </a:pPr>
            <a:r>
              <a:rPr lang="en-US" sz="2200" spc="-1" strike="noStrike">
                <a:solidFill>
                  <a:srgbClr val="c00000"/>
                </a:solidFill>
                <a:uFill>
                  <a:solidFill>
                    <a:srgbClr val="ffffff"/>
                  </a:solidFill>
                </a:uFill>
                <a:latin typeface="Calibri"/>
                <a:ea typeface="宋体"/>
              </a:rPr>
              <a:t>注意</a:t>
            </a:r>
            <a:r>
              <a:rPr lang="en-US" sz="2200" spc="-1" strike="noStrike">
                <a:solidFill>
                  <a:srgbClr val="c00000"/>
                </a:solidFill>
                <a:uFill>
                  <a:solidFill>
                    <a:srgbClr val="ffffff"/>
                  </a:solidFill>
                </a:uFill>
                <a:latin typeface="Calibri"/>
                <a:ea typeface="宋体"/>
              </a:rPr>
              <a:t>3</a:t>
            </a:r>
            <a:r>
              <a:rPr lang="en-US" sz="2200" spc="-1" strike="noStrike">
                <a:solidFill>
                  <a:srgbClr val="c00000"/>
                </a:solidFill>
                <a:uFill>
                  <a:solidFill>
                    <a:srgbClr val="ffffff"/>
                  </a:solidFill>
                </a:uFill>
                <a:latin typeface="Calibri"/>
                <a:ea typeface="宋体"/>
              </a:rPr>
              <a:t>：</a:t>
            </a:r>
            <a:r>
              <a:rPr lang="en-US" sz="2200" spc="-1" strike="noStrike">
                <a:solidFill>
                  <a:srgbClr val="000000"/>
                </a:solidFill>
                <a:uFill>
                  <a:solidFill>
                    <a:srgbClr val="ffffff"/>
                  </a:solidFill>
                </a:uFill>
                <a:latin typeface="Calibri"/>
                <a:ea typeface="宋体"/>
              </a:rPr>
              <a:t>嵌套的对象，一旦遇到同名属性，</a:t>
            </a:r>
            <a:r>
              <a:rPr lang="en-US" sz="2200" spc="-1" strike="noStrike">
                <a:solidFill>
                  <a:srgbClr val="000000"/>
                </a:solidFill>
                <a:uFill>
                  <a:solidFill>
                    <a:srgbClr val="ffffff"/>
                  </a:solidFill>
                </a:uFill>
                <a:latin typeface="Calibri"/>
                <a:ea typeface="宋体"/>
              </a:rPr>
              <a:t>Object.assign</a:t>
            </a:r>
            <a:r>
              <a:rPr lang="en-US" sz="2200" spc="-1" strike="noStrike">
                <a:solidFill>
                  <a:srgbClr val="000000"/>
                </a:solidFill>
                <a:uFill>
                  <a:solidFill>
                    <a:srgbClr val="ffffff"/>
                  </a:solidFill>
                </a:uFill>
                <a:latin typeface="Calibri"/>
                <a:ea typeface="宋体"/>
              </a:rPr>
              <a:t>的处理方法是替换，而不是添加。</a:t>
            </a:r>
            <a:endParaRPr/>
          </a:p>
        </p:txBody>
      </p:sp>
      <p:pic>
        <p:nvPicPr>
          <p:cNvPr id="134" name="图片 1" descr=""/>
          <p:cNvPicPr/>
          <p:nvPr/>
        </p:nvPicPr>
        <p:blipFill>
          <a:blip r:embed="rId1"/>
          <a:stretch/>
        </p:blipFill>
        <p:spPr>
          <a:xfrm>
            <a:off x="838080" y="3806280"/>
            <a:ext cx="6638040" cy="16596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365040" y="372240"/>
            <a:ext cx="8413920" cy="5880960"/>
          </a:xfrm>
          <a:prstGeom prst="rect">
            <a:avLst/>
          </a:prstGeom>
          <a:noFill/>
          <a:ln w="9360">
            <a:noFill/>
          </a:ln>
        </p:spPr>
        <p:style>
          <a:lnRef idx="0"/>
          <a:fillRef idx="0"/>
          <a:effectRef idx="0"/>
          <a:fontRef idx="minor"/>
        </p:style>
        <p:txBody>
          <a:bodyPr/>
          <a:p>
            <a:pPr algn="ctr">
              <a:lnSpc>
                <a:spcPct val="150000"/>
              </a:lnSpc>
            </a:pPr>
            <a:r>
              <a:rPr lang="en-US" sz="3200" spc="-1" strike="noStrike">
                <a:solidFill>
                  <a:srgbClr val="000000"/>
                </a:solidFill>
                <a:uFill>
                  <a:solidFill>
                    <a:srgbClr val="ffffff"/>
                  </a:solidFill>
                </a:uFill>
                <a:latin typeface="Calibri"/>
                <a:ea typeface="宋体"/>
              </a:rPr>
              <a:t>对象扩展</a:t>
            </a:r>
            <a:endParaRPr/>
          </a:p>
          <a:p>
            <a:pPr>
              <a:lnSpc>
                <a:spcPct val="150000"/>
              </a:lnSpc>
            </a:pPr>
            <a:r>
              <a:rPr lang="en-US" sz="2200" spc="-1" strike="noStrike">
                <a:solidFill>
                  <a:srgbClr val="c00000"/>
                </a:solidFill>
                <a:uFill>
                  <a:solidFill>
                    <a:srgbClr val="ffffff"/>
                  </a:solidFill>
                </a:uFill>
                <a:latin typeface="Calibri"/>
                <a:ea typeface="宋体"/>
              </a:rPr>
              <a:t>注意</a:t>
            </a:r>
            <a:r>
              <a:rPr lang="en-US" sz="2200" spc="-1" strike="noStrike">
                <a:solidFill>
                  <a:srgbClr val="c00000"/>
                </a:solidFill>
                <a:uFill>
                  <a:solidFill>
                    <a:srgbClr val="ffffff"/>
                  </a:solidFill>
                </a:uFill>
                <a:latin typeface="Calibri"/>
                <a:ea typeface="宋体"/>
              </a:rPr>
              <a:t>4</a:t>
            </a:r>
            <a:r>
              <a:rPr lang="en-US" sz="2200" spc="-1" strike="noStrike">
                <a:solidFill>
                  <a:srgbClr val="c00000"/>
                </a:solidFill>
                <a:uFill>
                  <a:solidFill>
                    <a:srgbClr val="ffffff"/>
                  </a:solidFill>
                </a:uFill>
                <a:latin typeface="Calibri"/>
                <a:ea typeface="宋体"/>
              </a:rPr>
              <a:t>：</a:t>
            </a:r>
            <a:r>
              <a:rPr lang="en-US" sz="2200" spc="-1" strike="noStrike">
                <a:solidFill>
                  <a:srgbClr val="000000"/>
                </a:solidFill>
                <a:uFill>
                  <a:solidFill>
                    <a:srgbClr val="ffffff"/>
                  </a:solidFill>
                </a:uFill>
                <a:latin typeface="Calibri"/>
                <a:ea typeface="宋体"/>
              </a:rPr>
              <a:t>Object.assign</a:t>
            </a:r>
            <a:r>
              <a:rPr lang="en-US" sz="2200" spc="-1" strike="noStrike">
                <a:solidFill>
                  <a:srgbClr val="000000"/>
                </a:solidFill>
                <a:uFill>
                  <a:solidFill>
                    <a:srgbClr val="ffffff"/>
                  </a:solidFill>
                </a:uFill>
                <a:latin typeface="Calibri"/>
                <a:ea typeface="宋体"/>
              </a:rPr>
              <a:t>可以用来处理数组，但是会把数组视为属性名为下标的对象。</a:t>
            </a:r>
            <a:endParaRPr/>
          </a:p>
          <a:p>
            <a:pPr>
              <a:lnSpc>
                <a:spcPct val="150000"/>
              </a:lnSpc>
            </a:pPr>
            <a:endParaRPr/>
          </a:p>
          <a:p>
            <a:pPr>
              <a:lnSpc>
                <a:spcPct val="150000"/>
              </a:lnSpc>
            </a:pPr>
            <a:endParaRPr/>
          </a:p>
          <a:p>
            <a:pPr>
              <a:lnSpc>
                <a:spcPct val="150000"/>
              </a:lnSpc>
            </a:pPr>
            <a:r>
              <a:rPr lang="en-US" sz="2200" spc="-1" strike="noStrike">
                <a:solidFill>
                  <a:srgbClr val="c00000"/>
                </a:solidFill>
                <a:uFill>
                  <a:solidFill>
                    <a:srgbClr val="ffffff"/>
                  </a:solidFill>
                </a:uFill>
                <a:latin typeface="Calibri"/>
                <a:ea typeface="宋体"/>
              </a:rPr>
              <a:t>注意</a:t>
            </a:r>
            <a:r>
              <a:rPr lang="en-US" sz="2200" spc="-1" strike="noStrike">
                <a:solidFill>
                  <a:srgbClr val="c00000"/>
                </a:solidFill>
                <a:uFill>
                  <a:solidFill>
                    <a:srgbClr val="ffffff"/>
                  </a:solidFill>
                </a:uFill>
                <a:latin typeface="Calibri"/>
                <a:ea typeface="宋体"/>
              </a:rPr>
              <a:t>5</a:t>
            </a:r>
            <a:r>
              <a:rPr lang="en-US" sz="2200" spc="-1" strike="noStrike">
                <a:solidFill>
                  <a:srgbClr val="c00000"/>
                </a:solidFill>
                <a:uFill>
                  <a:solidFill>
                    <a:srgbClr val="ffffff"/>
                  </a:solidFill>
                </a:uFill>
                <a:latin typeface="Calibri"/>
                <a:ea typeface="宋体"/>
              </a:rPr>
              <a:t>：</a:t>
            </a:r>
            <a:r>
              <a:rPr lang="en-US" sz="2200" spc="-1" strike="noStrike">
                <a:solidFill>
                  <a:srgbClr val="000000"/>
                </a:solidFill>
                <a:uFill>
                  <a:solidFill>
                    <a:srgbClr val="ffffff"/>
                  </a:solidFill>
                </a:uFill>
                <a:latin typeface="Calibri"/>
                <a:ea typeface="宋体"/>
              </a:rPr>
              <a:t>Object.assign</a:t>
            </a:r>
            <a:r>
              <a:rPr lang="en-US" sz="2200" spc="-1" strike="noStrike">
                <a:solidFill>
                  <a:srgbClr val="000000"/>
                </a:solidFill>
                <a:uFill>
                  <a:solidFill>
                    <a:srgbClr val="ffffff"/>
                  </a:solidFill>
                </a:uFill>
                <a:latin typeface="Calibri"/>
                <a:ea typeface="宋体"/>
              </a:rPr>
              <a:t>只能进行值的复制，如果要复制的值是一个取值函数，那么将求值后再复制。</a:t>
            </a:r>
            <a:endParaRPr/>
          </a:p>
        </p:txBody>
      </p:sp>
      <p:pic>
        <p:nvPicPr>
          <p:cNvPr id="136" name="图片 1" descr=""/>
          <p:cNvPicPr/>
          <p:nvPr/>
        </p:nvPicPr>
        <p:blipFill>
          <a:blip r:embed="rId1"/>
          <a:stretch/>
        </p:blipFill>
        <p:spPr>
          <a:xfrm>
            <a:off x="577080" y="2204640"/>
            <a:ext cx="4973760" cy="1026360"/>
          </a:xfrm>
          <a:prstGeom prst="rect">
            <a:avLst/>
          </a:prstGeom>
          <a:ln>
            <a:noFill/>
          </a:ln>
        </p:spPr>
      </p:pic>
      <p:pic>
        <p:nvPicPr>
          <p:cNvPr id="137" name="图片 2" descr=""/>
          <p:cNvPicPr/>
          <p:nvPr/>
        </p:nvPicPr>
        <p:blipFill>
          <a:blip r:embed="rId2"/>
          <a:stretch/>
        </p:blipFill>
        <p:spPr>
          <a:xfrm>
            <a:off x="577080" y="4213800"/>
            <a:ext cx="4392000" cy="19746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365040" y="372240"/>
            <a:ext cx="8400600" cy="5880960"/>
          </a:xfrm>
          <a:prstGeom prst="rect">
            <a:avLst/>
          </a:prstGeom>
          <a:noFill/>
          <a:ln w="9360">
            <a:noFill/>
          </a:ln>
        </p:spPr>
        <p:style>
          <a:lnRef idx="0"/>
          <a:fillRef idx="0"/>
          <a:effectRef idx="0"/>
          <a:fontRef idx="minor"/>
        </p:style>
        <p:txBody>
          <a:bodyPr/>
          <a:p>
            <a:pPr algn="ctr">
              <a:lnSpc>
                <a:spcPct val="150000"/>
              </a:lnSpc>
            </a:pPr>
            <a:r>
              <a:rPr lang="en-US" sz="3200" spc="-1" strike="noStrike">
                <a:solidFill>
                  <a:srgbClr val="000000"/>
                </a:solidFill>
                <a:uFill>
                  <a:solidFill>
                    <a:srgbClr val="ffffff"/>
                  </a:solidFill>
                </a:uFill>
                <a:latin typeface="Calibri"/>
                <a:ea typeface="宋体"/>
              </a:rPr>
              <a:t>对象扩展</a:t>
            </a:r>
            <a:endParaRPr/>
          </a:p>
          <a:p>
            <a:pPr>
              <a:lnSpc>
                <a:spcPct val="150000"/>
              </a:lnSpc>
            </a:pPr>
            <a:r>
              <a:rPr lang="en-US" sz="2200" spc="-1" strike="noStrike">
                <a:solidFill>
                  <a:srgbClr val="000000"/>
                </a:solidFill>
                <a:uFill>
                  <a:solidFill>
                    <a:srgbClr val="ffffff"/>
                  </a:solidFill>
                </a:uFill>
                <a:latin typeface="Calibri"/>
                <a:ea typeface="宋体"/>
              </a:rPr>
              <a:t>（</a:t>
            </a:r>
            <a:r>
              <a:rPr lang="en-US" sz="2200" spc="-1" strike="noStrike">
                <a:solidFill>
                  <a:srgbClr val="000000"/>
                </a:solidFill>
                <a:uFill>
                  <a:solidFill>
                    <a:srgbClr val="ffffff"/>
                  </a:solidFill>
                </a:uFill>
                <a:latin typeface="Calibri"/>
                <a:ea typeface="宋体"/>
              </a:rPr>
              <a:t>3</a:t>
            </a:r>
            <a:r>
              <a:rPr lang="en-US" sz="2200" spc="-1" strike="noStrike">
                <a:solidFill>
                  <a:srgbClr val="000000"/>
                </a:solidFill>
                <a:uFill>
                  <a:solidFill>
                    <a:srgbClr val="ffffff"/>
                  </a:solidFill>
                </a:uFill>
                <a:latin typeface="Calibri"/>
                <a:ea typeface="宋体"/>
              </a:rPr>
              <a:t>）</a:t>
            </a:r>
            <a:r>
              <a:rPr lang="en-US" sz="2200" spc="-1" strike="noStrike">
                <a:solidFill>
                  <a:srgbClr val="000000"/>
                </a:solidFill>
                <a:uFill>
                  <a:solidFill>
                    <a:srgbClr val="ffffff"/>
                  </a:solidFill>
                </a:uFill>
                <a:latin typeface="Calibri"/>
                <a:ea typeface="宋体"/>
              </a:rPr>
              <a:t>entries() keys() values()</a:t>
            </a:r>
            <a:endParaRPr/>
          </a:p>
          <a:p>
            <a:pPr>
              <a:lnSpc>
                <a:spcPct val="150000"/>
              </a:lnSpc>
            </a:pPr>
            <a:r>
              <a:rPr lang="en-US" sz="2200" spc="-1" strike="noStrike">
                <a:solidFill>
                  <a:srgbClr val="000000"/>
                </a:solidFill>
                <a:uFill>
                  <a:solidFill>
                    <a:srgbClr val="ffffff"/>
                  </a:solidFill>
                </a:uFill>
                <a:latin typeface="Calibri"/>
                <a:ea typeface="宋体"/>
              </a:rPr>
              <a:t>          </a:t>
            </a:r>
            <a:r>
              <a:rPr lang="en-US" sz="2200" spc="-1" strike="noStrike">
                <a:solidFill>
                  <a:srgbClr val="000000"/>
                </a:solidFill>
                <a:uFill>
                  <a:solidFill>
                    <a:srgbClr val="ffffff"/>
                  </a:solidFill>
                </a:uFill>
                <a:latin typeface="Calibri"/>
                <a:ea typeface="宋体"/>
              </a:rPr>
              <a:t>作用：</a:t>
            </a:r>
            <a:r>
              <a:rPr lang="en-US" sz="2200" spc="-1" strike="noStrike">
                <a:solidFill>
                  <a:srgbClr val="000000"/>
                </a:solidFill>
                <a:uFill>
                  <a:solidFill>
                    <a:srgbClr val="ffffff"/>
                  </a:solidFill>
                </a:uFill>
                <a:latin typeface="Calibri"/>
                <a:ea typeface="宋体"/>
              </a:rPr>
              <a:t>entries()</a:t>
            </a:r>
            <a:r>
              <a:rPr lang="en-US" sz="2200" spc="-1" strike="noStrike">
                <a:solidFill>
                  <a:srgbClr val="000000"/>
                </a:solidFill>
                <a:uFill>
                  <a:solidFill>
                    <a:srgbClr val="ffffff"/>
                  </a:solidFill>
                </a:uFill>
                <a:latin typeface="Calibri"/>
                <a:ea typeface="宋体"/>
              </a:rPr>
              <a:t>方法返回对象自身的（不含继承的）所有可遍历（</a:t>
            </a:r>
            <a:r>
              <a:rPr lang="en-US" sz="2200" spc="-1" strike="noStrike">
                <a:solidFill>
                  <a:srgbClr val="000000"/>
                </a:solidFill>
                <a:uFill>
                  <a:solidFill>
                    <a:srgbClr val="ffffff"/>
                  </a:solidFill>
                </a:uFill>
                <a:latin typeface="Calibri"/>
                <a:ea typeface="宋体"/>
              </a:rPr>
              <a:t>enumerable</a:t>
            </a:r>
            <a:r>
              <a:rPr lang="en-US" sz="2200" spc="-1" strike="noStrike">
                <a:solidFill>
                  <a:srgbClr val="000000"/>
                </a:solidFill>
                <a:uFill>
                  <a:solidFill>
                    <a:srgbClr val="ffffff"/>
                  </a:solidFill>
                </a:uFill>
                <a:latin typeface="Calibri"/>
                <a:ea typeface="宋体"/>
              </a:rPr>
              <a:t>）属性的键值对数组。</a:t>
            </a:r>
            <a:endParaRPr/>
          </a:p>
          <a:p>
            <a:pPr>
              <a:lnSpc>
                <a:spcPct val="150000"/>
              </a:lnSpc>
            </a:pPr>
            <a:r>
              <a:rPr lang="en-US" sz="2200" spc="-1" strike="noStrike">
                <a:solidFill>
                  <a:srgbClr val="000000"/>
                </a:solidFill>
                <a:uFill>
                  <a:solidFill>
                    <a:srgbClr val="ffffff"/>
                  </a:solidFill>
                </a:uFill>
                <a:latin typeface="Calibri"/>
                <a:ea typeface="宋体"/>
              </a:rPr>
              <a:t>         </a:t>
            </a:r>
            <a:r>
              <a:rPr lang="en-US" sz="2200" spc="-1" strike="noStrike">
                <a:solidFill>
                  <a:srgbClr val="000000"/>
                </a:solidFill>
                <a:uFill>
                  <a:solidFill>
                    <a:srgbClr val="ffffff"/>
                  </a:solidFill>
                </a:uFill>
                <a:latin typeface="Calibri"/>
                <a:ea typeface="宋体"/>
              </a:rPr>
              <a:t>keys()</a:t>
            </a:r>
            <a:r>
              <a:rPr lang="en-US" sz="2200" spc="-1" strike="noStrike">
                <a:solidFill>
                  <a:srgbClr val="000000"/>
                </a:solidFill>
                <a:uFill>
                  <a:solidFill>
                    <a:srgbClr val="ffffff"/>
                  </a:solidFill>
                </a:uFill>
                <a:latin typeface="Calibri"/>
                <a:ea typeface="宋体"/>
              </a:rPr>
              <a:t>方法返回一个对象自身的（不含继承的）所有可遍历（</a:t>
            </a:r>
            <a:r>
              <a:rPr lang="en-US" sz="2200" spc="-1" strike="noStrike">
                <a:solidFill>
                  <a:srgbClr val="000000"/>
                </a:solidFill>
                <a:uFill>
                  <a:solidFill>
                    <a:srgbClr val="ffffff"/>
                  </a:solidFill>
                </a:uFill>
                <a:latin typeface="Calibri"/>
                <a:ea typeface="宋体"/>
              </a:rPr>
              <a:t>enumerable</a:t>
            </a:r>
            <a:r>
              <a:rPr lang="en-US" sz="2200" spc="-1" strike="noStrike">
                <a:solidFill>
                  <a:srgbClr val="000000"/>
                </a:solidFill>
                <a:uFill>
                  <a:solidFill>
                    <a:srgbClr val="ffffff"/>
                  </a:solidFill>
                </a:uFill>
                <a:latin typeface="Calibri"/>
                <a:ea typeface="宋体"/>
              </a:rPr>
              <a:t>）属性的键名组成的数组。</a:t>
            </a:r>
            <a:endParaRPr/>
          </a:p>
          <a:p>
            <a:pPr>
              <a:lnSpc>
                <a:spcPct val="150000"/>
              </a:lnSpc>
            </a:pPr>
            <a:r>
              <a:rPr lang="en-US" sz="2200" spc="-1" strike="noStrike">
                <a:solidFill>
                  <a:srgbClr val="000000"/>
                </a:solidFill>
                <a:uFill>
                  <a:solidFill>
                    <a:srgbClr val="ffffff"/>
                  </a:solidFill>
                </a:uFill>
                <a:latin typeface="Calibri"/>
                <a:ea typeface="宋体"/>
              </a:rPr>
              <a:t>        </a:t>
            </a:r>
            <a:r>
              <a:rPr lang="en-US" sz="2200" spc="-1" strike="noStrike">
                <a:solidFill>
                  <a:srgbClr val="000000"/>
                </a:solidFill>
                <a:uFill>
                  <a:solidFill>
                    <a:srgbClr val="ffffff"/>
                  </a:solidFill>
                </a:uFill>
                <a:latin typeface="Calibri"/>
                <a:ea typeface="宋体"/>
              </a:rPr>
              <a:t>values()</a:t>
            </a:r>
            <a:r>
              <a:rPr lang="en-US" sz="2200" spc="-1" strike="noStrike">
                <a:solidFill>
                  <a:srgbClr val="000000"/>
                </a:solidFill>
                <a:uFill>
                  <a:solidFill>
                    <a:srgbClr val="ffffff"/>
                  </a:solidFill>
                </a:uFill>
                <a:latin typeface="Calibri"/>
                <a:ea typeface="宋体"/>
              </a:rPr>
              <a:t>方法返回一个对象自身的（不含继承的）所有可遍历（</a:t>
            </a:r>
            <a:r>
              <a:rPr lang="en-US" sz="2200" spc="-1" strike="noStrike">
                <a:solidFill>
                  <a:srgbClr val="000000"/>
                </a:solidFill>
                <a:uFill>
                  <a:solidFill>
                    <a:srgbClr val="ffffff"/>
                  </a:solidFill>
                </a:uFill>
                <a:latin typeface="Calibri"/>
                <a:ea typeface="宋体"/>
              </a:rPr>
              <a:t>enumerable</a:t>
            </a:r>
            <a:r>
              <a:rPr lang="en-US" sz="2200" spc="-1" strike="noStrike">
                <a:solidFill>
                  <a:srgbClr val="000000"/>
                </a:solidFill>
                <a:uFill>
                  <a:solidFill>
                    <a:srgbClr val="ffffff"/>
                  </a:solidFill>
                </a:uFill>
                <a:latin typeface="Calibri"/>
                <a:ea typeface="宋体"/>
              </a:rPr>
              <a:t>）属性的键值组成的数组。</a:t>
            </a:r>
            <a:endParaRPr/>
          </a:p>
        </p:txBody>
      </p:sp>
      <p:pic>
        <p:nvPicPr>
          <p:cNvPr id="139" name="图片 2" descr=""/>
          <p:cNvPicPr/>
          <p:nvPr/>
        </p:nvPicPr>
        <p:blipFill>
          <a:blip r:embed="rId1"/>
          <a:stretch/>
        </p:blipFill>
        <p:spPr>
          <a:xfrm>
            <a:off x="664200" y="4845600"/>
            <a:ext cx="6071400" cy="12499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0" name="图片 1" descr=""/>
          <p:cNvPicPr/>
          <p:nvPr/>
        </p:nvPicPr>
        <p:blipFill>
          <a:blip r:embed="rId1"/>
          <a:stretch/>
        </p:blipFill>
        <p:spPr>
          <a:xfrm>
            <a:off x="2104920" y="1438200"/>
            <a:ext cx="4933440" cy="3981240"/>
          </a:xfrm>
          <a:prstGeom prst="rect">
            <a:avLst/>
          </a:prstGeom>
          <a:ln w="9360">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0</TotalTime>
  <Application>LibreOffice/5.0.2.2$MacOSX_X86_64 LibreOffice_project/37b43f919e4de5eeaca9b9755ed688758a8251fe</Application>
  <Paragraphs>72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2016-03-21T02:19:00Z</dcterms:created>
  <dc:creator>yzd</dc:creator>
  <dc:language>zh-CN</dc:language>
  <dcterms:modified xsi:type="dcterms:W3CDTF">2018-11-07T19:48:05Z</dcterms:modified>
  <cp:revision>5345</cp:revision>
  <dc:title>H5移动开发</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2052-10.1.0.7400</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全屏显示(4:3)</vt:lpwstr>
  </property>
  <property fmtid="{D5CDD505-2E9C-101B-9397-08002B2CF9AE}" pid="10" name="ScaleCrop">
    <vt:bool>0</vt:bool>
  </property>
  <property fmtid="{D5CDD505-2E9C-101B-9397-08002B2CF9AE}" pid="11" name="ShareDoc">
    <vt:bool>0</vt:bool>
  </property>
  <property fmtid="{D5CDD505-2E9C-101B-9397-08002B2CF9AE}" pid="12" name="Slides">
    <vt:i4>12</vt:i4>
  </property>
</Properties>
</file>