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777400" y="3185280"/>
            <a:ext cx="5909040" cy="75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H5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移动开发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2774520" y="3944880"/>
            <a:ext cx="5917680" cy="6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0400" y="43632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数组扩展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、字符的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Unicode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表示法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允许采用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\uxxxx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形式表示一个字符，其中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xxxx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表示字符的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Unicode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码点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,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但是这种表示法只限于码点在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\u0000~\uFFFF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之间的字符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如果直接在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\u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后面跟上超过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0xFFFF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的数值（比如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\u20BB7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是每四位表示一个字符，那么就会拆分成两个字符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\u20BB+7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，因为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\u20BB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是一个不可打印字符，所以显示一个空格，后面的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7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正常显示，因此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\u20BB7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对应的字符是“⃏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7”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20560" y="59184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字符串扩展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改进：只要将码点放入大括号，就能正确解读该字符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"\u{20BB7}"   // "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?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"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"\u{41}\u{42}\u{43}"  //ABC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中文编码范围：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\u4e00~\u9fa5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20200" y="39816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新增方法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codePointAt()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作用：取对应字符对应的编码值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内部，字符以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UTF-16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的格式储存，每个字符固定为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个字节。对于那些需要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个字节储存的字符（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Unicode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码点大于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0xFFFF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的字符），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会认为它们是两个字符。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charCodeAt()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codePointAt()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的区别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如果字符在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\u0000~\uffff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范围内则他俩没有区别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3" name="图片 1" descr=""/>
          <p:cNvPicPr/>
          <p:nvPr/>
        </p:nvPicPr>
        <p:blipFill>
          <a:blip r:embed="rId1"/>
          <a:stretch/>
        </p:blipFill>
        <p:spPr>
          <a:xfrm>
            <a:off x="907920" y="4730760"/>
            <a:ext cx="5068080" cy="133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0200" y="37224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新增方法 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如果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Unicode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码点大于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0xFFFF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的字符，则利用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charCodeAt()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方法返回不完整，要用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codePointAt()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来返回对应的字符编码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 ：利用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charCodeAt()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返回的是部分字节对应的编码，不完整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对于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codePointAt()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返回的是完整的两个字符四个字节对应的编码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endParaRPr/>
          </a:p>
        </p:txBody>
      </p:sp>
      <p:pic>
        <p:nvPicPr>
          <p:cNvPr id="135" name="图片 2" descr=""/>
          <p:cNvPicPr/>
          <p:nvPr/>
        </p:nvPicPr>
        <p:blipFill>
          <a:blip r:embed="rId1"/>
          <a:stretch/>
        </p:blipFill>
        <p:spPr>
          <a:xfrm>
            <a:off x="716760" y="2334960"/>
            <a:ext cx="7268400" cy="266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20200" y="55188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新增的方法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for...of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循环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作用：正确识别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32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位的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UTF-16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字符。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思考：如何检测一个字符是由两个字节组成还是四个字节组成？</a:t>
            </a:r>
            <a:endParaRPr/>
          </a:p>
        </p:txBody>
      </p:sp>
      <p:pic>
        <p:nvPicPr>
          <p:cNvPr id="137" name="图片 7" descr=""/>
          <p:cNvPicPr/>
          <p:nvPr/>
        </p:nvPicPr>
        <p:blipFill>
          <a:blip r:embed="rId1"/>
          <a:stretch/>
        </p:blipFill>
        <p:spPr>
          <a:xfrm>
            <a:off x="972360" y="2394000"/>
            <a:ext cx="6352200" cy="1420200"/>
          </a:xfrm>
          <a:prstGeom prst="rect">
            <a:avLst/>
          </a:prstGeom>
          <a:ln>
            <a:noFill/>
          </a:ln>
        </p:spPr>
      </p:pic>
      <p:pic>
        <p:nvPicPr>
          <p:cNvPr id="138" name="图片 9" descr=""/>
          <p:cNvPicPr/>
          <p:nvPr/>
        </p:nvPicPr>
        <p:blipFill>
          <a:blip r:embed="rId2"/>
          <a:stretch/>
        </p:blipFill>
        <p:spPr>
          <a:xfrm>
            <a:off x="972360" y="4454640"/>
            <a:ext cx="5999040" cy="164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20200" y="55188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新增的方法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String.fromCodePoint()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作用：返回编码对用的字符，可以识别大于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0xFFFF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的字符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String.fromCharCode()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的区别：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String.fromCharCode()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不可以识别大于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0xFFFF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的字符，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String.fromCodePoint()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可以。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String.fromCharCode()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返回乱码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40" name="图片 1" descr=""/>
          <p:cNvPicPr/>
          <p:nvPr/>
        </p:nvPicPr>
        <p:blipFill>
          <a:blip r:embed="rId1"/>
          <a:stretch/>
        </p:blipFill>
        <p:spPr>
          <a:xfrm>
            <a:off x="633240" y="3995280"/>
            <a:ext cx="7140240" cy="75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2018-11-07T19:43:21Z</dcterms:modified>
  <cp:revision>5223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2052-10.1.0.7452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