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777400" y="3185280"/>
            <a:ext cx="5909040" cy="75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H5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移动开发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2774520" y="3944880"/>
            <a:ext cx="5917680" cy="6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0400" y="6566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数据类型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案例分析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ES5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的对象属性名都是字符串，这容易造成属性名的冲突。比如，你使用了一个他人提供的对象，但又想为这个对象添加新的方法（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mixin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模式），新方法的名字就有可能与现有方法产生冲突。如果有一种机制，保证每个属性的名字都是独一无二的就好了，这样就从根本上防止属性名的冲突。这就是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引入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的原因。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0400" y="6566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数据类型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的概念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）定义：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引入了一种新的原始数据类型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，表示独一无二的值。它是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语言的第七种数据类型。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）声明：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a = Symbol()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函数前不能使用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new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命令，否则会报错。这是因为生成的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是一个原始类型的值，不是对象。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说明：①由于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值不是对象，所以不能添加属性。基本上，它是一种类似于字符串的数据类型。</a:t>
            </a:r>
            <a:endParaRPr/>
          </a:p>
        </p:txBody>
      </p:sp>
      <p:pic>
        <p:nvPicPr>
          <p:cNvPr id="132" name="图片 3" descr=""/>
          <p:cNvPicPr/>
          <p:nvPr/>
        </p:nvPicPr>
        <p:blipFill>
          <a:blip r:embed="rId1"/>
          <a:stretch/>
        </p:blipFill>
        <p:spPr>
          <a:xfrm>
            <a:off x="4892760" y="5171400"/>
            <a:ext cx="3361320" cy="9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1120" y="3848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数据类型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函数可以接受一个字符串作为参数，表示对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实例的描述，该参数只是表示对当前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值的描述，因此相同参数的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函数的返回值也是不相等的。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③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值不能与其他类型的值进行运算，会报错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endParaRPr/>
          </a:p>
        </p:txBody>
      </p:sp>
      <p:pic>
        <p:nvPicPr>
          <p:cNvPr id="134" name="图片 2" descr=""/>
          <p:cNvPicPr/>
          <p:nvPr/>
        </p:nvPicPr>
        <p:blipFill>
          <a:blip r:embed="rId1"/>
          <a:stretch/>
        </p:blipFill>
        <p:spPr>
          <a:xfrm>
            <a:off x="674280" y="2719080"/>
            <a:ext cx="5505840" cy="1419480"/>
          </a:xfrm>
          <a:prstGeom prst="rect">
            <a:avLst/>
          </a:prstGeom>
          <a:ln>
            <a:noFill/>
          </a:ln>
        </p:spPr>
      </p:pic>
      <p:pic>
        <p:nvPicPr>
          <p:cNvPr id="135" name="图片 5" descr=""/>
          <p:cNvPicPr/>
          <p:nvPr/>
        </p:nvPicPr>
        <p:blipFill>
          <a:blip r:embed="rId2"/>
          <a:stretch/>
        </p:blipFill>
        <p:spPr>
          <a:xfrm>
            <a:off x="674280" y="4916160"/>
            <a:ext cx="4037040" cy="82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2018-11-07T19:50:28Z</dcterms:modified>
  <cp:revision>5370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2052-10.1.0.7400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