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1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、什么是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来处理所有不同的数据结构（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Array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）提供统一的访问机制。任何数据结构只要部署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接口，就可以完成遍历操作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、基本用法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ES6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规定，默认的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接口部署在数据结构的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说明：原生具备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接口的数据结构有：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Array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Map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Set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String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TypedArray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、函数的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arguments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NodeList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对象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访问数组的遍历器接口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说明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：对于原生部署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接口的数据结构，不用自己写遍历器生成函数，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for...of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循环会自动遍历它们。除此之外，其他数据结构（主要是对象）的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接口，都需要自己在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Symbol.iterator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属性上面部署，这样才会被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for...of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循环遍历。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  <p:pic>
        <p:nvPicPr>
          <p:cNvPr id="132" name="图片 1" descr=""/>
          <p:cNvPicPr/>
          <p:nvPr/>
        </p:nvPicPr>
        <p:blipFill>
          <a:blip r:embed="rId1"/>
          <a:stretch/>
        </p:blipFill>
        <p:spPr>
          <a:xfrm>
            <a:off x="740520" y="1620000"/>
            <a:ext cx="404712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部署对象的遍历器接口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要求：可以利用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for...of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循环依次遍历出来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1,3,5,2,4,6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  <p:pic>
        <p:nvPicPr>
          <p:cNvPr id="134" name="图片 2" descr=""/>
          <p:cNvPicPr/>
          <p:nvPr/>
        </p:nvPicPr>
        <p:blipFill>
          <a:blip r:embed="rId1"/>
          <a:stretch/>
        </p:blipFill>
        <p:spPr>
          <a:xfrm>
            <a:off x="770760" y="1640880"/>
            <a:ext cx="2589840" cy="11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Iterator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  <p:pic>
        <p:nvPicPr>
          <p:cNvPr id="136" name="图片 1" descr=""/>
          <p:cNvPicPr/>
          <p:nvPr/>
        </p:nvPicPr>
        <p:blipFill>
          <a:blip r:embed="rId1"/>
          <a:stretch/>
        </p:blipFill>
        <p:spPr>
          <a:xfrm>
            <a:off x="335880" y="1142280"/>
            <a:ext cx="4390200" cy="53233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160600" y="1368360"/>
            <a:ext cx="3587400" cy="44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总结：自定义遍历器操作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）定义方法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[Symbol.iterator](){}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）返回值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包含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next()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方法的一个对象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next()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方法返回一个包含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value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done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属性的对象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3320" y="450360"/>
            <a:ext cx="7987320" cy="58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课后练习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class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封装面向对象的轮播图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                                                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2018-11-07T19:59:46Z</dcterms:modified>
  <cp:revision>5623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2052-10.1.0.7452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