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8.jpeg" ContentType="image/jpe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-720"/>
            <a:ext cx="9108360" cy="7563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3960"/>
            <a:ext cx="5772960" cy="13280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2640" cy="171864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280" cy="394272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flipV="1">
            <a:off x="0" y="-720"/>
            <a:ext cx="9108360" cy="7563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flipH="1" flipV="1">
            <a:off x="3371040" y="3960"/>
            <a:ext cx="5772960" cy="13280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V="1">
            <a:off x="0" y="-720"/>
            <a:ext cx="9108360" cy="7563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flipH="1" flipV="1">
            <a:off x="3371040" y="3960"/>
            <a:ext cx="5772960" cy="13280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20560" y="59184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介绍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）使用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命令行执行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npm start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index.js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里面编写代码，浏览器自动更新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嵌套结构的解构赋值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思考？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利用解构赋值定义变量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a,b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分别保存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hello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world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endParaRPr/>
          </a:p>
        </p:txBody>
      </p:sp>
      <p:pic>
        <p:nvPicPr>
          <p:cNvPr id="135" name="图片 1" descr=""/>
          <p:cNvPicPr/>
          <p:nvPr/>
        </p:nvPicPr>
        <p:blipFill>
          <a:blip r:embed="rId1"/>
          <a:stretch/>
        </p:blipFill>
        <p:spPr>
          <a:xfrm>
            <a:off x="1483200" y="2242800"/>
            <a:ext cx="3220560" cy="1881360"/>
          </a:xfrm>
          <a:prstGeom prst="rect">
            <a:avLst/>
          </a:prstGeom>
          <a:ln>
            <a:noFill/>
          </a:ln>
        </p:spPr>
      </p:pic>
      <p:pic>
        <p:nvPicPr>
          <p:cNvPr id="136" name="图片 2" descr=""/>
          <p:cNvPicPr/>
          <p:nvPr/>
        </p:nvPicPr>
        <p:blipFill>
          <a:blip r:embed="rId2"/>
          <a:stretch/>
        </p:blipFill>
        <p:spPr>
          <a:xfrm>
            <a:off x="1483200" y="4690800"/>
            <a:ext cx="4562280" cy="7999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嵌套结构的解构赋值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obj = {};     let arr = [];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({ foo: obj.prop, bar: arr[0] } = { foo: 123, bar: true });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 //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？？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arr //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？？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endParaRPr/>
          </a:p>
        </p:txBody>
      </p:sp>
      <p:pic>
        <p:nvPicPr>
          <p:cNvPr id="138" name="图片 3" descr=""/>
          <p:cNvPicPr/>
          <p:nvPr/>
        </p:nvPicPr>
        <p:blipFill>
          <a:blip r:embed="rId1"/>
          <a:stretch/>
        </p:blipFill>
        <p:spPr>
          <a:xfrm>
            <a:off x="1160280" y="1701720"/>
            <a:ext cx="7372440" cy="2497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对象的解构赋值也可以指定默认值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endParaRPr/>
          </a:p>
        </p:txBody>
      </p:sp>
      <p:pic>
        <p:nvPicPr>
          <p:cNvPr id="140" name="图片 1" descr=""/>
          <p:cNvPicPr/>
          <p:nvPr/>
        </p:nvPicPr>
        <p:blipFill>
          <a:blip r:embed="rId1"/>
          <a:stretch/>
        </p:blipFill>
        <p:spPr>
          <a:xfrm>
            <a:off x="697320" y="1783080"/>
            <a:ext cx="6366600" cy="38113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字符串的解构赋值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字符串也可以解构赋值。这是因为此时，字符串被转换成了一个类似数组的对象。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类似数组的对象都有一个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length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属性，因此还可以对这个属性解构赋值。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endParaRPr/>
          </a:p>
        </p:txBody>
      </p:sp>
      <p:pic>
        <p:nvPicPr>
          <p:cNvPr id="142" name="图片 1" descr=""/>
          <p:cNvPicPr/>
          <p:nvPr/>
        </p:nvPicPr>
        <p:blipFill>
          <a:blip r:embed="rId1"/>
          <a:stretch/>
        </p:blipFill>
        <p:spPr>
          <a:xfrm>
            <a:off x="823680" y="2758320"/>
            <a:ext cx="4732560" cy="694440"/>
          </a:xfrm>
          <a:prstGeom prst="rect">
            <a:avLst/>
          </a:prstGeom>
          <a:ln>
            <a:noFill/>
          </a:ln>
        </p:spPr>
      </p:pic>
      <p:pic>
        <p:nvPicPr>
          <p:cNvPr id="143" name="图片 2" descr=""/>
          <p:cNvPicPr/>
          <p:nvPr/>
        </p:nvPicPr>
        <p:blipFill>
          <a:blip r:embed="rId2"/>
          <a:stretch/>
        </p:blipFill>
        <p:spPr>
          <a:xfrm>
            <a:off x="823680" y="4806360"/>
            <a:ext cx="4837320" cy="6278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数值和布尔值的解构赋值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解构赋值时，如果等号右边是数值和布尔值，则会先转为对象。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undefined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null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无法转为对象，所以对它们进行解构赋值，都会报错。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例如：数值和布尔值的包装对象都有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toString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{toString: s} = 123;   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可以取到值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④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函数参数的解构赋值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函数的参数也可以使用解构赋值，且可以使用默认参数</a:t>
            </a:r>
            <a:endParaRPr/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课后练习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）提取下面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JSON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分别将两个不同的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title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赋值给两个变量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）复习课堂案例仔细阅读一遍阮一峰教程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小节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）预习字符串的扩展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endParaRPr/>
          </a:p>
        </p:txBody>
      </p:sp>
      <p:pic>
        <p:nvPicPr>
          <p:cNvPr id="146" name="图片 3" descr=""/>
          <p:cNvPicPr/>
          <p:nvPr/>
        </p:nvPicPr>
        <p:blipFill>
          <a:blip r:embed="rId1"/>
          <a:stretch/>
        </p:blipFill>
        <p:spPr>
          <a:xfrm>
            <a:off x="907560" y="2212920"/>
            <a:ext cx="4694400" cy="20185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080" cy="3980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6120" y="281160"/>
            <a:ext cx="8051040" cy="62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介绍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、简介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ECMAScript 6.0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）是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语言的下一代标准，已经在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2015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年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月正式发布了。它的目标，是使得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语言可以用来编写复杂的大型应用程序，成为企业级开发语言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、环境搭建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）下载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https://github.com/cucygh/es6-webpack.git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）安装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cd es6-webpack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npm install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npm install webpack webpack-dev-server -g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20560" y="59184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新增了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命令，用来声明变量。它的用法类似于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，但是所声明的变量，只在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命令所在的代码块内有效。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）作用域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：全局作用域、局部（函数）作用域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：全局作用域、局部（函数）作用域、块级作用域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块级作用域：简单的理解如果一段代码是由一个大括号包裹起来的，那么这个大括号里面就是一个块级作用域。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20200" y="43560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[a,b,c=3] = [1,2];   console.log(a,b,c)  //?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[a,b,c=3] = [1,2,5];   console.log(a,b,c)  //?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[a,b=3] = [1,undefind];  console.log(a,b) //?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[a,b=3] = [1,null];  console.log(a,b) //?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内部使用严格相等运算符（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===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），判断一个位置是否有值。所以，只有当一个数组成员严格等于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undefined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，默认值才会生效。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20200" y="2552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iii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）不完全解构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等号左边的模式，只匹配一部分的等号右边的数组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[x, y] = [1, 2, 3];  console.log(x,y)  // 1 2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 [b], d] = [1, [2, 3], 4];  console.log(a,b,d)//???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iv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）若等号右侧不是数组则会报错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[a] = 1;console.log(a);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[a] = true; console.log(a);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使用场景：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）两个数的交换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a = 1; let b = 2;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输出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a=2,b=1;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[a,b] = [b,a];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ii)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接收函数返回值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endParaRPr/>
          </a:p>
        </p:txBody>
      </p:sp>
      <p:pic>
        <p:nvPicPr>
          <p:cNvPr id="127" name="图片 1" descr=""/>
          <p:cNvPicPr/>
          <p:nvPr/>
        </p:nvPicPr>
        <p:blipFill>
          <a:blip r:embed="rId1"/>
          <a:stretch/>
        </p:blipFill>
        <p:spPr>
          <a:xfrm>
            <a:off x="866880" y="3709800"/>
            <a:ext cx="3897000" cy="21049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1000"/>
                                        <p:tgtEl>
                                          <p:spTgt spid="126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" dur="1000"/>
                                        <p:tgtEl>
                                          <p:spTgt spid="126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使用场景：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iii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）过滤值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a = 1; let b = 2;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输出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a=2,b=1;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iv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）只取确定值，不关心返回元素的个数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endParaRPr/>
          </a:p>
        </p:txBody>
      </p:sp>
      <p:pic>
        <p:nvPicPr>
          <p:cNvPr id="129" name="图片 2" descr=""/>
          <p:cNvPicPr/>
          <p:nvPr/>
        </p:nvPicPr>
        <p:blipFill>
          <a:blip r:embed="rId1"/>
          <a:stretch/>
        </p:blipFill>
        <p:spPr>
          <a:xfrm>
            <a:off x="862200" y="2693520"/>
            <a:ext cx="3415680" cy="1470600"/>
          </a:xfrm>
          <a:prstGeom prst="rect">
            <a:avLst/>
          </a:prstGeom>
          <a:ln>
            <a:noFill/>
          </a:ln>
        </p:spPr>
      </p:pic>
      <p:pic>
        <p:nvPicPr>
          <p:cNvPr id="130" name="图片 3" descr=""/>
          <p:cNvPicPr/>
          <p:nvPr/>
        </p:nvPicPr>
        <p:blipFill>
          <a:blip r:embed="rId2"/>
          <a:stretch/>
        </p:blipFill>
        <p:spPr>
          <a:xfrm>
            <a:off x="862200" y="4651920"/>
            <a:ext cx="3335400" cy="15130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5705640" y="2853720"/>
            <a:ext cx="30423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说明：上述两个场景可以混合使用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3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3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对象的解构赋值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对象的解构与数组有一个重要的不同。数组的元素是按次序排列的，变量的取值由它的位置决定；而对象的属性没有次序，变量必须与属性同名，才能取到正确的值。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{ bar, foo } = { foo: "aaa", bar: "bbb" };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console.log(foo)  // "aaa"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console.log(bar)  // "bbb"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如果变量没有对应的同名属性，则会被赋值为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undefined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{ baz } = { foo: "aaa", bar: "bbb" };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console.log(baz); //?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20200" y="3326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如果变量名和属性名不一致时，需要在匹配模式下指定变量名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{ foo: baz } = { foo: 'aaa', bar: 'bbb' };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console.log(baz) // 'aaa'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注解：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foo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是匹配模式，其后面的值才是变量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也就是说：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{ foo,baz } = { foo: 'aaa', bar: 'bbb' };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{ foo: foo,bar:bar } = { foo: 'aaa', bar: 'bbb' };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的简写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对象的解构赋值的内部机制，是先找到同名属性，然后再赋给对应的变量。真正被赋值的是后者，而不是前者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230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2018-11-07T19:40:59Z</dcterms:modified>
  <cp:revision>5164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