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1105" r:id="rId3"/>
    <p:sldId id="1132" r:id="rId4"/>
    <p:sldId id="1257" r:id="rId5"/>
    <p:sldId id="1258" r:id="rId6"/>
    <p:sldId id="1259" r:id="rId7"/>
    <p:sldId id="1260" r:id="rId8"/>
    <p:sldId id="1261" r:id="rId9"/>
    <p:sldId id="1262" r:id="rId10"/>
    <p:sldId id="1263" r:id="rId11"/>
    <p:sldId id="1264" r:id="rId12"/>
    <p:sldId id="1102" r:id="rId1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436CE6-2B57-47DD-AB50-7EF67DCCD1F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FC906CC1-C871-4B46-B66B-32F38AEB096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E41368A-B138-4E2F-AA53-DEC354978BE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38CE53B-A3DD-411A-8241-F4CC4307D508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79262F00-9AC3-4EA4-A2C3-B3AE8BE18809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595691BB-0836-46FD-A449-D9F0B05CFD03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473DB0D8-7759-4112-A8D6-D2FBFE92DF5B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/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/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DB1B6575-0B82-445A-BF02-0468EAF219AD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3B6006F5-B7DF-4A90-AF2E-0BC315F876D4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C8709201-4F42-478C-9369-3488F28F8A30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61668170-D284-4D56-82D9-3DA7C932CF1C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1463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14630"/>
            <a:r>
              <a:rPr lang="zh-CN" altLang="en-US" dirty="0"/>
              <a:t>第二级</a:t>
            </a:r>
            <a:endParaRPr lang="zh-CN" altLang="en-US" dirty="0"/>
          </a:p>
          <a:p>
            <a:pPr lvl="2" indent="-214630"/>
            <a:r>
              <a:rPr lang="zh-CN" altLang="en-US" dirty="0"/>
              <a:t>第三级</a:t>
            </a:r>
            <a:endParaRPr lang="zh-CN" altLang="en-US" dirty="0"/>
          </a:p>
          <a:p>
            <a:pPr lvl="3" indent="-214630"/>
            <a:r>
              <a:rPr lang="zh-CN" altLang="en-US" dirty="0"/>
              <a:t>第四级</a:t>
            </a:r>
            <a:endParaRPr lang="zh-CN" altLang="en-US" dirty="0"/>
          </a:p>
          <a:p>
            <a:pPr lvl="4" indent="-2146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331072-0CAA-417A-BF30-419652C5E5EE}" type="slidenum">
              <a:rPr kumimoji="0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</a:fld>
            <a:endParaRPr kumimoji="0" lang="zh-CN" altLang="en-US" sz="1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	</a:t>
            </a:r>
            <a:r>
              <a:rPr lang="en-US" altLang="zh-CN" sz="4400"/>
              <a:t>H5</a:t>
            </a:r>
            <a:r>
              <a:rPr lang="zh-CN" altLang="en-US" sz="4400"/>
              <a:t>移动开发</a:t>
            </a:r>
            <a:endParaRPr lang="zh-CN" altLang="en-US" sz="440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2800"/>
              <a:t>ES6</a:t>
            </a:r>
            <a:endParaRPr lang="en-US" altLang="zh-CN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365125" y="372110"/>
            <a:ext cx="8414385" cy="58813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数组扩展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5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findIndex()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作用：返回第一个符合条件的数组成员的位置，如果所有成员都不符合条件，则返回-1。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6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includes()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作用：表示某个数组是否包含给定的值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参数说明：参数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：要检测的值；第二个参数（可选）表示搜索的起始位置，默认为0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includes()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和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indexOf()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的区别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[1,2,NaN].includes(NaN);  //true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[1,2,NaN].indexOf(NaN); //-1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632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025" y="1438275"/>
            <a:ext cx="4933950" cy="39814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00380" y="656590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数组扩展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、数组的静态方法（类方法）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Array.isArray()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作用：判断一个变量是否是一个数组，返回布尔值。如果是数组则返回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true,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否则返回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false;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Array.of()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作用：将一组值转换为数组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例如：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Array.of(1,2,3,4,5)   //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返回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[1,2,3,4,5]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</a:t>
            </a: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注意：如果没有参数则返回空数组。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00380" y="656590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数组扩展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Array.from()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作用：把一些伪数组或者可遍历的对象集合转化为数组 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070" y="2499995"/>
            <a:ext cx="5539105" cy="1549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70" y="4522470"/>
            <a:ext cx="5895340" cy="75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00380" y="656590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数组扩展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说明：Array.from还可以接受第二个参数，作用类似于数组的map方法，用来对每个元素进行处理，将处理后的值放入返回的数组。 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205" y="2619375"/>
            <a:ext cx="7573010" cy="146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500380" y="656590"/>
            <a:ext cx="814260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数组扩展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、数组新增方法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）数组方法回顾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fill(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参数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,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参数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2,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参数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3)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作用：使用给定值，填充一个数组。 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参数说明：参数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：填充的值；参数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（可选）：填充起始位置，参数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（可选）：填充结束位置（不包括结束位置）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" y="4665345"/>
            <a:ext cx="8056245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365125" y="372110"/>
            <a:ext cx="841438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数组扩展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、数组新增方法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）数组方法回顾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fill(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参数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,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参数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2,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参数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3)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作用：使用给定值，填充一个数组。 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参数说明：参数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：填充的值；参数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（可选）：填充起始位置，参数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（可选）：填充结束位置（不包括结束位置）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注意：填充的类型为对象，那么被赋值的是同一个内存地址的对象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770" y="4850765"/>
            <a:ext cx="6873240" cy="1052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365125" y="372110"/>
            <a:ext cx="841438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数组扩展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、数组新增方法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）数组方法回顾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fill(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参数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,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参数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2,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参数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3)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作用：使用给定值，填充一个数组。 </a:t>
            </a:r>
            <a:endParaRPr lang="en-US" altLang="zh-CN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  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参数说明：参数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：填充的值；参数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（可选）：填充起始位置，参数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（可选）：填充结束位置（不包括结束位置）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注意：填充的类型为对象，那么被赋值的是同一个内存地址的对象</a:t>
            </a: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770" y="4850765"/>
            <a:ext cx="6873240" cy="1052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365125" y="372110"/>
            <a:ext cx="8414385" cy="5236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数组扩展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）entries()，keys() 和 values()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作用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:用于遍历数组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，可以用for...of循环进行遍历，唯一的区别是keys()是对键名的遍历、values()是对键值的遍历，entries()是对键值对的遍历。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values()有兼容问题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495" y="3884930"/>
            <a:ext cx="5833745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365125" y="372110"/>
            <a:ext cx="8414385" cy="58813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数组扩展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）entries()，keys() 和 values()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作用</a:t>
            </a:r>
            <a:r>
              <a:rPr lang="en-US" altLang="zh-CN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:用于遍历数组</a:t>
            </a: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，可以用for...of循环进行遍历，唯一的区别是keys()是对键名的遍历、values()是对键值的遍历，entries()是对键值对的遍历。</a:t>
            </a:r>
            <a:endParaRPr lang="zh-CN" altLang="en-US" sz="22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注意：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values()有兼容问题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4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find()</a:t>
            </a:r>
            <a:endParaRPr lang="en-US" altLang="zh-CN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</a:t>
            </a: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作用：用于找出第一个符合条件的数组成员。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        参数说明：参数是一个回调函数，找到返回该数组成员，找不到返回</a:t>
            </a: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undefiend</a:t>
            </a:r>
            <a:endParaRPr lang="zh-CN" altLang="en-US" sz="2200" dirty="0"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200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custom"/>
  <p:tag name="KSO_WM_TEMPLATE_INDEX" val="220"/>
</p:tagLst>
</file>

<file path=ppt/theme/theme1.xml><?xml version="1.0" encoding="utf-8"?>
<a:theme xmlns:a="http://schemas.openxmlformats.org/drawingml/2006/main" name="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1389</Words>
  <Application>WPS 演示</Application>
  <PresentationFormat>全屏显示(4:3)</PresentationFormat>
  <Paragraphs>71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默认设计模板_2</vt:lpstr>
      <vt:lpstr>	H5移动开发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H5移动开发</dc:title>
  <dc:creator>yzd</dc:creator>
  <cp:lastModifiedBy>Administrator</cp:lastModifiedBy>
  <cp:revision>5256</cp:revision>
  <dcterms:created xsi:type="dcterms:W3CDTF">2016-03-21T02:19:00Z</dcterms:created>
  <dcterms:modified xsi:type="dcterms:W3CDTF">2018-06-21T16:52:40Z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