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105" r:id="rId3"/>
    <p:sldId id="1266" r:id="rId4"/>
    <p:sldId id="1257" r:id="rId5"/>
    <p:sldId id="1267" r:id="rId6"/>
    <p:sldId id="1265" r:id="rId7"/>
    <p:sldId id="1268" r:id="rId8"/>
    <p:sldId id="1269" r:id="rId9"/>
    <p:sldId id="1270" r:id="rId10"/>
    <p:sldId id="1271" r:id="rId11"/>
    <p:sldId id="1102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、函数默认值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ES6 允许为函数的参数设置默认值，即直接写在参数定义的后面。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注意：默认值后面不能再有没有默认值的变量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2910840"/>
            <a:ext cx="400621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84175" y="43434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、函数作用域问题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831340"/>
            <a:ext cx="3881120" cy="187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92880"/>
            <a:ext cx="5304790" cy="209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84175" y="43434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、rest 参数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）定义：...变量名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）作用：用于获取函数的多余参数，该变量将多余的参数放入数组中。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注意：rest 参数之后不能再有其他参数（即只能是最后一个参数），否则会报错。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263265"/>
            <a:ext cx="4633595" cy="185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、扩展运算符（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...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作用：将一个数组展开。（与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rest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逆向）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2297430"/>
            <a:ext cx="5221605" cy="183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、箭头函数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）定义：ES6 允许使用“箭头”（=&gt;）定义函数。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例子：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fn = v =&gt;v+1;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等价于：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let fn = function(v){return v+1}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说明：如果箭头函数不需要参数或需要多个参数，就使用一个圆括号代表参数部分。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、箭头函数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（1）函数体内的this对象，就是定义时所在的对象，而不是使用时所在的对象。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（2）不可以当作构造函数，也就是说，不可以使用new命令，否则会抛出一个错误。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（3）不可以使用arguments对象，该对象在函数体内不存在。如果要用，可以用 rest 参数代替。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、箭头函数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（1）函数体内的this对象，就是定义时所在的对象，而不是使用时所在的对象。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（2）不可以当作构造函数，也就是说，不可以使用new命令，否则会抛出一个错误。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（3）不可以使用arguments对象，该对象在函数体内不存在。如果要用，可以用 rest 参数代替。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（4）不可以使用yield命令，因此箭头函数不能用作 Generator 函数。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函数扩展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、尾调用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）定义：指某个函数的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最后一步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是调用另一个函数。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）应用场景：函数重复调用优化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2294890"/>
            <a:ext cx="5017770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全屏显示(4:3)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5292</cp:revision>
  <dcterms:created xsi:type="dcterms:W3CDTF">2016-03-21T02:19:00Z</dcterms:created>
  <dcterms:modified xsi:type="dcterms:W3CDTF">2018-06-21T16:53:01Z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