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6566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、简洁表示法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允许直接写入变量和函数，作为对象的属性和方法。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a = “hello”;let b = “wold”;</a:t>
            </a:r>
            <a:endParaRPr/>
          </a:p>
        </p:txBody>
      </p:sp>
      <p:pic>
        <p:nvPicPr>
          <p:cNvPr id="131" name="图片 1" descr=""/>
          <p:cNvPicPr/>
          <p:nvPr/>
        </p:nvPicPr>
        <p:blipFill>
          <a:blip r:embed="rId1"/>
          <a:stretch/>
        </p:blipFill>
        <p:spPr>
          <a:xfrm>
            <a:off x="1113840" y="3192840"/>
            <a:ext cx="3170880" cy="1866600"/>
          </a:xfrm>
          <a:prstGeom prst="rect">
            <a:avLst/>
          </a:prstGeom>
          <a:ln>
            <a:noFill/>
          </a:ln>
        </p:spPr>
      </p:pic>
      <p:pic>
        <p:nvPicPr>
          <p:cNvPr id="132" name="图片 2" descr=""/>
          <p:cNvPicPr/>
          <p:nvPr/>
        </p:nvPicPr>
        <p:blipFill>
          <a:blip r:embed="rId2"/>
          <a:stretch/>
        </p:blipFill>
        <p:spPr>
          <a:xfrm>
            <a:off x="4742280" y="3231000"/>
            <a:ext cx="298980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1120" y="3848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、属性表达式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）定义属性的方法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点标识符：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obj.name = 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宋小宝”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中括号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[]:obj[“name”] = “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宋小宝”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）字面量创建对象定义属性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obj={ name:”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宋小宝”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; }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只能用①标识符定义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允许字面量定义对象时，用方法②作为对象的属性名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endParaRPr/>
          </a:p>
        </p:txBody>
      </p:sp>
      <p:pic>
        <p:nvPicPr>
          <p:cNvPr id="134" name="图片 1" descr=""/>
          <p:cNvPicPr/>
          <p:nvPr/>
        </p:nvPicPr>
        <p:blipFill>
          <a:blip r:embed="rId1"/>
          <a:stretch/>
        </p:blipFill>
        <p:spPr>
          <a:xfrm>
            <a:off x="1098720" y="4876920"/>
            <a:ext cx="3096000" cy="1036080"/>
          </a:xfrm>
          <a:prstGeom prst="rect">
            <a:avLst/>
          </a:prstGeom>
          <a:ln>
            <a:noFill/>
          </a:ln>
        </p:spPr>
      </p:pic>
      <p:pic>
        <p:nvPicPr>
          <p:cNvPr id="135" name="图片 3" descr=""/>
          <p:cNvPicPr/>
          <p:nvPr/>
        </p:nvPicPr>
        <p:blipFill>
          <a:blip r:embed="rId2"/>
          <a:stretch/>
        </p:blipFill>
        <p:spPr>
          <a:xfrm>
            <a:off x="4395600" y="4876920"/>
            <a:ext cx="3474360" cy="103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71520" y="57672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说明：方括号内不仅可以是字符串也可以是表达式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注意：①属性名表达式与简洁表示法不能同时使用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a = “b”;  let b = “c” ;  let obj = { [a] };  //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报错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②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属性名表达式如果是一个对象，默认情况下会自动将对象转为字符串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[object Object]</a:t>
            </a:r>
            <a:endParaRPr/>
          </a:p>
        </p:txBody>
      </p:sp>
      <p:pic>
        <p:nvPicPr>
          <p:cNvPr id="137" name="图片 1" descr=""/>
          <p:cNvPicPr/>
          <p:nvPr/>
        </p:nvPicPr>
        <p:blipFill>
          <a:blip r:embed="rId1"/>
          <a:stretch/>
        </p:blipFill>
        <p:spPr>
          <a:xfrm>
            <a:off x="1320840" y="2039760"/>
            <a:ext cx="3273840" cy="164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4120" y="43452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作用：比较两个值是否严格相等，与严格比较运算符（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===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）的行为基本一致，返回布尔值。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is()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===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的不同之处有两个：一是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+0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不等于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-0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，二是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NaN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等于自身。</a:t>
            </a:r>
            <a:endParaRPr/>
          </a:p>
        </p:txBody>
      </p:sp>
      <p:pic>
        <p:nvPicPr>
          <p:cNvPr id="139" name="图片 1" descr=""/>
          <p:cNvPicPr/>
          <p:nvPr/>
        </p:nvPicPr>
        <p:blipFill>
          <a:blip r:embed="rId1"/>
          <a:stretch/>
        </p:blipFill>
        <p:spPr>
          <a:xfrm>
            <a:off x="630720" y="3351600"/>
            <a:ext cx="3901680" cy="735120"/>
          </a:xfrm>
          <a:prstGeom prst="rect">
            <a:avLst/>
          </a:prstGeom>
          <a:ln>
            <a:noFill/>
          </a:ln>
        </p:spPr>
      </p:pic>
      <p:pic>
        <p:nvPicPr>
          <p:cNvPr id="140" name="图片 3" descr=""/>
          <p:cNvPicPr/>
          <p:nvPr/>
        </p:nvPicPr>
        <p:blipFill>
          <a:blip r:embed="rId2"/>
          <a:stretch/>
        </p:blipFill>
        <p:spPr>
          <a:xfrm>
            <a:off x="4532760" y="3351600"/>
            <a:ext cx="3833640" cy="735120"/>
          </a:xfrm>
          <a:prstGeom prst="rect">
            <a:avLst/>
          </a:prstGeom>
          <a:ln>
            <a:noFill/>
          </a:ln>
        </p:spPr>
      </p:pic>
      <p:pic>
        <p:nvPicPr>
          <p:cNvPr id="141" name="图片 5" descr=""/>
          <p:cNvPicPr/>
          <p:nvPr/>
        </p:nvPicPr>
        <p:blipFill>
          <a:blip r:embed="rId3"/>
          <a:stretch/>
        </p:blipFill>
        <p:spPr>
          <a:xfrm>
            <a:off x="630720" y="4086720"/>
            <a:ext cx="6081120" cy="65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5040" y="372240"/>
            <a:ext cx="8413920" cy="588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assign()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作用：用于对象的合并，源对象（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source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）的所有可枚举属性，复制到目标对象（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target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参数说明：第一个参数是目标对象，后面的参数都是源对象。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注意：如果目标对象与源对象有同名属性，或多个源对象有同名属性，则后面的属性会覆盖前面的属性。</a:t>
            </a:r>
            <a:endParaRPr/>
          </a:p>
        </p:txBody>
      </p:sp>
      <p:pic>
        <p:nvPicPr>
          <p:cNvPr id="143" name="图片 5" descr=""/>
          <p:cNvPicPr/>
          <p:nvPr/>
        </p:nvPicPr>
        <p:blipFill>
          <a:blip r:embed="rId1"/>
          <a:stretch/>
        </p:blipFill>
        <p:spPr>
          <a:xfrm>
            <a:off x="747360" y="4276800"/>
            <a:ext cx="6173640" cy="18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2018-11-07T19:49:06Z</dcterms:modified>
  <cp:revision>5345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