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777400" y="3185280"/>
            <a:ext cx="5909040" cy="7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H5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移动开发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774520" y="3944880"/>
            <a:ext cx="5917680" cy="6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1120" y="798840"/>
            <a:ext cx="8142120" cy="58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）概念：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提供了新的数据结构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。它类似于数组，但是成员的值都是唯一的，没有重复的值（自带去重）。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①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 s = new Set();  s.add(1);  s.add(2); console.log(s) //[1,2]  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 arr =[1,2,3,4,5]; let list = new Set(arr); console.log(list.size);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）属性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size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作用：参看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结构的成员数量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思考？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实现数组去重？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不会转换数据类型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实例的方法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add()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：添加元素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delete()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删除某个值，返回一个布尔值，表示删除是否成功。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clear()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清除所有成员，没有返回值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④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has()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：返回一个布尔值，表示该值是否为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的成员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结构的实例的遍历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for...of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循环遍历）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keys()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values()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entries()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④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forEach()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WeakSet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）含义：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WeakSet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结构与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类似，也是不重复的值的集合。但是，它与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有两个区别。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WeakSet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成员只能是对象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，而不能是其他类型的值。否则会报错。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WeakSet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中的对象都是弱引用，即垃圾回收机制不考虑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WeakSet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对该对象的引用，也就是说，如果其他对象都不再引用该对象，那么垃圾回收机制会自动回收该对象所占用的内存，不考虑该对象还存在于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WeakSet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之中。</a:t>
            </a:r>
            <a:endParaRPr/>
          </a:p>
        </p:txBody>
      </p:sp>
      <p:pic>
        <p:nvPicPr>
          <p:cNvPr id="134" name="图片 1" descr=""/>
          <p:cNvPicPr/>
          <p:nvPr/>
        </p:nvPicPr>
        <p:blipFill>
          <a:blip r:embed="rId1"/>
          <a:stretch/>
        </p:blipFill>
        <p:spPr>
          <a:xfrm>
            <a:off x="1572840" y="3340800"/>
            <a:ext cx="3878280" cy="86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的实例没有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size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没有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clear()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不能遍历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0400" y="450360"/>
            <a:ext cx="8142120" cy="595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）概念： 数据结构，类似于对象，也是键值对的集合，但是“键”的范围不限于字符串，各种类型的值（包括对象）都可以当作键。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先创建实例再利用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方法添加成员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7" name="图片 1" descr=""/>
          <p:cNvPicPr/>
          <p:nvPr/>
        </p:nvPicPr>
        <p:blipFill>
          <a:blip r:embed="rId1"/>
          <a:stretch/>
        </p:blipFill>
        <p:spPr>
          <a:xfrm>
            <a:off x="1329840" y="4325760"/>
            <a:ext cx="3151800" cy="19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也可以接受一个数组作为参数。该数组的成员是一个个表示键值对的数组。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）属性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size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：返回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结构的成员总数。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set(key, value)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：设置键名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对应的键值为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value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，然后返回整个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结构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9" name="图片 2" descr=""/>
          <p:cNvPicPr/>
          <p:nvPr/>
        </p:nvPicPr>
        <p:blipFill>
          <a:blip r:embed="rId1"/>
          <a:stretch/>
        </p:blipFill>
        <p:spPr>
          <a:xfrm>
            <a:off x="759960" y="2422440"/>
            <a:ext cx="7467840" cy="65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方法返回的是当前的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对象，因此可以采用链式写法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get(key)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：读取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对应的键值，如果找不到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，返回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undefined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has(key)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：判断某个键是否在当前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对象之中，返回布尔值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④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delete(key)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：删除某个键，返回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true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。如果删除失败，返回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false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⑤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clear()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：清除所有成员，没有返回值</a:t>
            </a:r>
            <a:endParaRPr/>
          </a:p>
        </p:txBody>
      </p:sp>
      <p:pic>
        <p:nvPicPr>
          <p:cNvPr id="141" name="图片 1" descr=""/>
          <p:cNvPicPr/>
          <p:nvPr/>
        </p:nvPicPr>
        <p:blipFill>
          <a:blip r:embed="rId1"/>
          <a:stretch/>
        </p:blipFill>
        <p:spPr>
          <a:xfrm>
            <a:off x="770760" y="2002320"/>
            <a:ext cx="6361200" cy="99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2018-11-07T19:51:57Z</dcterms:modified>
  <cp:revision>5448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2052-10.1.0.7400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