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255240"/>
            <a:ext cx="8142120" cy="639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、基本概念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Generator: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异步编程的一种解决方案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）基本定义：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函数是一个普通函数，但是有两个特征。一是，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function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关键字与函数名之间有一个星号；二是，函数体内部使用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yield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表达式，定义不同的内部状态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执行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函数会返回一个遍历器对象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）调用方法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函数名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调用，与普通函数的区别：调用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函数后，该函数并不执行，，返回的也不是函数运行结果，而是一个指向内部状态的指针对象，必须调用遍历器对象的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next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方法，使得指针移向下一个状态。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每次调用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next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方法，内部指针就从函数头部或上一次停下来的地方开始执行，直到遇到下一个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yield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表达式（或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return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语句）为止。</a:t>
            </a:r>
            <a:endParaRPr/>
          </a:p>
        </p:txBody>
      </p:sp>
      <p:pic>
        <p:nvPicPr>
          <p:cNvPr id="132" name="图片 1" descr=""/>
          <p:cNvPicPr/>
          <p:nvPr/>
        </p:nvPicPr>
        <p:blipFill>
          <a:blip r:embed="rId1"/>
          <a:stretch/>
        </p:blipFill>
        <p:spPr>
          <a:xfrm>
            <a:off x="661680" y="2864520"/>
            <a:ext cx="4204080" cy="3294000"/>
          </a:xfrm>
          <a:prstGeom prst="rect">
            <a:avLst/>
          </a:prstGeom>
          <a:ln>
            <a:noFill/>
          </a:ln>
        </p:spPr>
      </p:pic>
      <p:pic>
        <p:nvPicPr>
          <p:cNvPr id="133" name="图片 2" descr=""/>
          <p:cNvPicPr/>
          <p:nvPr/>
        </p:nvPicPr>
        <p:blipFill>
          <a:blip r:embed="rId2"/>
          <a:stretch/>
        </p:blipFill>
        <p:spPr>
          <a:xfrm>
            <a:off x="5162040" y="3274560"/>
            <a:ext cx="3437640" cy="14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0400" y="450360"/>
            <a:ext cx="8142120" cy="607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接口的关系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任意一个对象的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接口都是部署在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Symbol.iterator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属性上的，而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函数就是遍历器生成函数，因此可以把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Generator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赋值给对象的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Symbol.iterator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属性，从而使得该对象具有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 </a:t>
            </a:r>
            <a:endParaRPr/>
          </a:p>
        </p:txBody>
      </p:sp>
      <p:pic>
        <p:nvPicPr>
          <p:cNvPr id="135" name="图片 2" descr=""/>
          <p:cNvPicPr/>
          <p:nvPr/>
        </p:nvPicPr>
        <p:blipFill>
          <a:blip r:embed="rId1"/>
          <a:stretch/>
        </p:blipFill>
        <p:spPr>
          <a:xfrm>
            <a:off x="3011040" y="3646080"/>
            <a:ext cx="4491000" cy="242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2018-11-07T19:58:18Z</dcterms:modified>
  <cp:revision>5647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