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822924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4204800"/>
            <a:ext cx="822924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674240" y="420480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420480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822924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1973520"/>
            <a:ext cx="822924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1894680" y="1973160"/>
            <a:ext cx="5353560" cy="427140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/>
        </p:blipFill>
        <p:spPr>
          <a:xfrm>
            <a:off x="1894680" y="1973160"/>
            <a:ext cx="5353560" cy="42714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973520"/>
            <a:ext cx="8229240" cy="427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822924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401580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973520"/>
            <a:ext cx="401580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1052640"/>
            <a:ext cx="8229240" cy="3532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420480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1973520"/>
            <a:ext cx="401580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973520"/>
            <a:ext cx="8229240" cy="427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401580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420480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4204800"/>
            <a:ext cx="822924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822924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4204800"/>
            <a:ext cx="822924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674240" y="420480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420480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822924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1973520"/>
            <a:ext cx="822924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pic>
        <p:nvPicPr>
          <p:cNvPr id="86" name="" descr=""/>
          <p:cNvPicPr/>
          <p:nvPr/>
        </p:nvPicPr>
        <p:blipFill>
          <a:blip r:embed="rId2"/>
          <a:stretch/>
        </p:blipFill>
        <p:spPr>
          <a:xfrm>
            <a:off x="1894680" y="1973160"/>
            <a:ext cx="5353560" cy="427140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3"/>
          <a:stretch/>
        </p:blipFill>
        <p:spPr>
          <a:xfrm>
            <a:off x="1894680" y="1973160"/>
            <a:ext cx="5353560" cy="42714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457200" y="1973520"/>
            <a:ext cx="8229240" cy="427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822924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401580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973520"/>
            <a:ext cx="401580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822924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457200" y="1052640"/>
            <a:ext cx="8229240" cy="3532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420480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1973520"/>
            <a:ext cx="401580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401580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420480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4204800"/>
            <a:ext cx="822924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822924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200" y="4204800"/>
            <a:ext cx="822924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674240" y="420480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457200" y="420480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822924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57200" y="1973520"/>
            <a:ext cx="822924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1894680" y="1973160"/>
            <a:ext cx="5353560" cy="4271400"/>
          </a:xfrm>
          <a:prstGeom prst="rect">
            <a:avLst/>
          </a:prstGeom>
          <a:ln>
            <a:noFill/>
          </a:ln>
        </p:spPr>
      </p:pic>
      <p:pic>
        <p:nvPicPr>
          <p:cNvPr id="127" name="" descr=""/>
          <p:cNvPicPr/>
          <p:nvPr/>
        </p:nvPicPr>
        <p:blipFill>
          <a:blip r:embed="rId3"/>
          <a:stretch/>
        </p:blipFill>
        <p:spPr>
          <a:xfrm>
            <a:off x="1894680" y="1973160"/>
            <a:ext cx="5353560" cy="42714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401580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973520"/>
            <a:ext cx="401580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1052640"/>
            <a:ext cx="8229240" cy="3532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200" y="420480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1973520"/>
            <a:ext cx="401580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401580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4240" y="420480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4204800"/>
            <a:ext cx="822924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0"/>
            <a:ext cx="12240" cy="1224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 flipV="1">
            <a:off x="0" y="0"/>
            <a:ext cx="9108720" cy="756720"/>
          </a:xfrm>
          <a:prstGeom prst="rtTriangle">
            <a:avLst/>
          </a:prstGeom>
          <a:solidFill>
            <a:srgbClr val="a86cbb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 flipH="1" flipV="1">
            <a:off x="3371040" y="4680"/>
            <a:ext cx="5773320" cy="1328400"/>
          </a:xfrm>
          <a:prstGeom prst="rtTriangle">
            <a:avLst/>
          </a:prstGeom>
          <a:solidFill>
            <a:srgbClr val="13c7af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0" y="2959200"/>
            <a:ext cx="9153000" cy="1719000"/>
          </a:xfrm>
          <a:prstGeom prst="rect">
            <a:avLst/>
          </a:prstGeom>
          <a:solidFill>
            <a:srgbClr val="13c7af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 hidden="1"/>
          <p:cNvSpPr/>
          <p:nvPr/>
        </p:nvSpPr>
        <p:spPr>
          <a:xfrm>
            <a:off x="0" y="0"/>
            <a:ext cx="12240" cy="1224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5" name="Picture 4" descr=""/>
          <p:cNvPicPr/>
          <p:nvPr/>
        </p:nvPicPr>
        <p:blipFill>
          <a:blip r:embed="rId2"/>
          <a:stretch/>
        </p:blipFill>
        <p:spPr>
          <a:xfrm>
            <a:off x="9360" y="1341360"/>
            <a:ext cx="3482640" cy="3943080"/>
          </a:xfrm>
          <a:prstGeom prst="rect">
            <a:avLst/>
          </a:prstGeom>
          <a:ln w="9360">
            <a:noFill/>
          </a:ln>
        </p:spPr>
      </p:pic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2777400" y="3185280"/>
            <a:ext cx="5909040" cy="75780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zh-CN" sz="2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单击此处编辑母版标题样式</a:t>
            </a:r>
            <a:endParaRPr/>
          </a:p>
        </p:txBody>
      </p:sp>
      <p:sp>
        <p:nvSpPr>
          <p:cNvPr id="7" name="PlaceHolder 7"/>
          <p:cNvSpPr>
            <a:spLocks noGrp="1"/>
          </p:cNvSpPr>
          <p:nvPr>
            <p:ph type="subTitle"/>
          </p:nvPr>
        </p:nvSpPr>
        <p:spPr>
          <a:xfrm>
            <a:off x="2774520" y="3944880"/>
            <a:ext cx="5917680" cy="611640"/>
          </a:xfrm>
          <a:prstGeom prst="rect">
            <a:avLst/>
          </a:prstGeom>
        </p:spPr>
        <p:txBody>
          <a:bodyPr lIns="90000" rIns="90000" tIns="47160" bIns="47160" anchor="ctr"/>
          <a:p>
            <a:pPr algn="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单击此处编辑母版副标题样式</a:t>
            </a:r>
            <a:endParaRPr/>
          </a:p>
        </p:txBody>
      </p:sp>
      <p:sp>
        <p:nvSpPr>
          <p:cNvPr id="8" name="PlaceHolder 8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9" name="PlaceHolder 9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0" name="PlaceHolder 10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1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 algn="just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 algn="just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zh-CN" sz="1500" spc="-1">
                <a:latin typeface="Arial"/>
              </a:rPr>
              <a:t>Second Outline Level</a:t>
            </a:r>
            <a:endParaRPr/>
          </a:p>
          <a:p>
            <a:pPr lvl="2" marL="1296000" indent="-288000" algn="just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1500" spc="-1">
                <a:latin typeface="Arial"/>
              </a:rPr>
              <a:t>Third Outline Level</a:t>
            </a:r>
            <a:endParaRPr/>
          </a:p>
          <a:p>
            <a:pPr lvl="3" marL="1728000" indent="-216000" algn="just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zh-CN" sz="1500" spc="-1">
                <a:latin typeface="Arial"/>
              </a:rPr>
              <a:t>Fourth Outline Level</a:t>
            </a:r>
            <a:endParaRPr/>
          </a:p>
          <a:p>
            <a:pPr lvl="4" marL="2160000" indent="-216000" algn="just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2000" spc="-1">
                <a:latin typeface="Arial"/>
              </a:rPr>
              <a:t>Fifth Outline Level</a:t>
            </a:r>
            <a:endParaRPr/>
          </a:p>
          <a:p>
            <a:pPr lvl="5" marL="2592000" indent="-216000" algn="just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2000" spc="-1">
                <a:latin typeface="Arial"/>
              </a:rPr>
              <a:t>Sixth Outline Level</a:t>
            </a:r>
            <a:endParaRPr/>
          </a:p>
          <a:p>
            <a:pPr lvl="6" marL="3024000" indent="-216000" algn="just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 hidden="1"/>
          <p:cNvSpPr/>
          <p:nvPr/>
        </p:nvSpPr>
        <p:spPr>
          <a:xfrm>
            <a:off x="0" y="0"/>
            <a:ext cx="12240" cy="1224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2"/>
          <p:cNvSpPr/>
          <p:nvPr/>
        </p:nvSpPr>
        <p:spPr>
          <a:xfrm flipV="1">
            <a:off x="0" y="0"/>
            <a:ext cx="9108720" cy="756720"/>
          </a:xfrm>
          <a:prstGeom prst="rtTriangle">
            <a:avLst/>
          </a:prstGeom>
          <a:solidFill>
            <a:srgbClr val="a86cbb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3"/>
          <p:cNvSpPr/>
          <p:nvPr/>
        </p:nvSpPr>
        <p:spPr>
          <a:xfrm flipH="1" flipV="1">
            <a:off x="3371040" y="4680"/>
            <a:ext cx="5773320" cy="1328400"/>
          </a:xfrm>
          <a:prstGeom prst="rtTriangle">
            <a:avLst/>
          </a:prstGeom>
          <a:solidFill>
            <a:srgbClr val="13c7af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PlaceHolder 4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zh-CN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单击此处编辑母版标题样式</a:t>
            </a:r>
            <a:endParaRPr/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457200" y="1973520"/>
            <a:ext cx="8229240" cy="427140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Sixth Outline Level</a:t>
            </a:r>
            <a:endParaRPr/>
          </a:p>
          <a:p>
            <a:pPr marL="214560" indent="-214200" algn="just">
              <a:lnSpc>
                <a:spcPct val="100000"/>
              </a:lnSpc>
              <a:buFont typeface="Arial"/>
              <a:buChar char="•"/>
            </a:pP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Seventh Outline Level</a:t>
            </a: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单击此处编辑母版文本样式</a:t>
            </a:r>
            <a:endParaRPr/>
          </a:p>
          <a:p>
            <a:pPr lvl="1" marL="557640" indent="-214200" algn="just">
              <a:lnSpc>
                <a:spcPct val="100000"/>
              </a:lnSpc>
              <a:buFont typeface="Arial"/>
              <a:buChar char="•"/>
            </a:pPr>
            <a:r>
              <a:rPr lang="zh-C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第二级</a:t>
            </a:r>
            <a:endParaRPr/>
          </a:p>
          <a:p>
            <a:pPr lvl="2" marL="900360" indent="-214200" algn="just">
              <a:lnSpc>
                <a:spcPct val="100000"/>
              </a:lnSpc>
              <a:buFont typeface="Arial"/>
              <a:buChar char="•"/>
            </a:pPr>
            <a:r>
              <a:rPr lang="zh-C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第三级</a:t>
            </a:r>
            <a:endParaRPr/>
          </a:p>
          <a:p>
            <a:pPr lvl="3" marL="1243440" indent="-214200" algn="just">
              <a:lnSpc>
                <a:spcPct val="100000"/>
              </a:lnSpc>
              <a:buFont typeface="Arial"/>
              <a:buChar char="•"/>
            </a:pPr>
            <a:r>
              <a:rPr lang="zh-C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第四级</a:t>
            </a:r>
            <a:endParaRPr/>
          </a:p>
          <a:p>
            <a:pPr lvl="4" marL="1586160" indent="-214200" algn="just">
              <a:lnSpc>
                <a:spcPct val="100000"/>
              </a:lnSpc>
              <a:buFont typeface="Arial"/>
              <a:buChar char="•"/>
            </a:pPr>
            <a:r>
              <a:rPr lang="zh-C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第五级</a:t>
            </a:r>
            <a:endParaRPr/>
          </a:p>
        </p:txBody>
      </p:sp>
      <p:sp>
        <p:nvSpPr>
          <p:cNvPr id="51" name="PlaceHolder 6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52" name="PlaceHolder 7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53" name="PlaceHolder 8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 hidden="1"/>
          <p:cNvSpPr/>
          <p:nvPr/>
        </p:nvSpPr>
        <p:spPr>
          <a:xfrm>
            <a:off x="0" y="0"/>
            <a:ext cx="12240" cy="1224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2"/>
          <p:cNvSpPr/>
          <p:nvPr/>
        </p:nvSpPr>
        <p:spPr>
          <a:xfrm flipV="1">
            <a:off x="0" y="0"/>
            <a:ext cx="9108720" cy="756720"/>
          </a:xfrm>
          <a:prstGeom prst="rtTriangle">
            <a:avLst/>
          </a:prstGeom>
          <a:solidFill>
            <a:srgbClr val="a86cbb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3"/>
          <p:cNvSpPr/>
          <p:nvPr/>
        </p:nvSpPr>
        <p:spPr>
          <a:xfrm flipH="1" flipV="1">
            <a:off x="3371040" y="4680"/>
            <a:ext cx="5773320" cy="1328400"/>
          </a:xfrm>
          <a:prstGeom prst="rtTriangle">
            <a:avLst/>
          </a:prstGeom>
          <a:solidFill>
            <a:srgbClr val="13c7af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PlaceHolder 4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92" name="PlaceHolder 5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93" name="PlaceHolder 6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2777400" y="3185280"/>
            <a:ext cx="5909040" cy="75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zh-CN" sz="2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	</a:t>
            </a:r>
            <a:r>
              <a:rPr lang="zh-CN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H5</a:t>
            </a:r>
            <a:r>
              <a:rPr lang="zh-CN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移动开发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2774520" y="3944880"/>
            <a:ext cx="5917680" cy="61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7160" bIns="47160" anchor="ctr"/>
          <a:p>
            <a:pPr algn="r"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ES6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01120" y="501120"/>
            <a:ext cx="8142120" cy="58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5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Proxy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1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、概念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Proxy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：代理，可以理解成，在目标对象之前架设一层“拦截”，外界对该对象的访问，都必须先通过这层拦截，因此提供了一种机制，可以对外界的访问进行过滤和改写。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   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（相当于供应商和用户之间的代理商）</a:t>
            </a: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</p:txBody>
      </p:sp>
      <p:sp>
        <p:nvSpPr>
          <p:cNvPr id="131" name="CustomShape 2"/>
          <p:cNvSpPr/>
          <p:nvPr/>
        </p:nvSpPr>
        <p:spPr>
          <a:xfrm>
            <a:off x="1108800" y="4059720"/>
            <a:ext cx="1261440" cy="493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供应商</a:t>
            </a:r>
            <a:endParaRPr/>
          </a:p>
        </p:txBody>
      </p:sp>
      <p:sp>
        <p:nvSpPr>
          <p:cNvPr id="132" name="CustomShape 3"/>
          <p:cNvSpPr/>
          <p:nvPr/>
        </p:nvSpPr>
        <p:spPr>
          <a:xfrm>
            <a:off x="2473920" y="4214520"/>
            <a:ext cx="806040" cy="2156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4"/>
          <p:cNvSpPr/>
          <p:nvPr/>
        </p:nvSpPr>
        <p:spPr>
          <a:xfrm>
            <a:off x="3425040" y="4059720"/>
            <a:ext cx="2071800" cy="504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代理商过滤筛选</a:t>
            </a:r>
            <a:endParaRPr/>
          </a:p>
        </p:txBody>
      </p:sp>
      <p:sp>
        <p:nvSpPr>
          <p:cNvPr id="134" name="CustomShape 5"/>
          <p:cNvSpPr/>
          <p:nvPr/>
        </p:nvSpPr>
        <p:spPr>
          <a:xfrm>
            <a:off x="6456600" y="4070520"/>
            <a:ext cx="952920" cy="504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用户</a:t>
            </a:r>
            <a:endParaRPr/>
          </a:p>
        </p:txBody>
      </p:sp>
      <p:sp>
        <p:nvSpPr>
          <p:cNvPr id="135" name="CustomShape 6"/>
          <p:cNvSpPr/>
          <p:nvPr/>
        </p:nvSpPr>
        <p:spPr>
          <a:xfrm>
            <a:off x="5597640" y="4214520"/>
            <a:ext cx="719640" cy="2156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00400" y="450360"/>
            <a:ext cx="8142120" cy="5235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5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Proxy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2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、用法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ES6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原生提供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Proxy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构造函数，用来生成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Proxy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实例。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var proxy = new Proxy(target, handler);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参数说明：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target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：要拦截的目标对象（要代理的对象）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handler: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是一个对象用来定制拦截的行为（筛选、过滤的规则）</a:t>
            </a:r>
            <a:endParaRPr/>
          </a:p>
          <a:p>
            <a:pPr>
              <a:lnSpc>
                <a:spcPct val="15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500400" y="450360"/>
            <a:ext cx="8142120" cy="6072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5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Proxy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3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、提供筛选、过滤的方法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（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1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）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get(target,key,receiver)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作用：拦截某个属性的读取操作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参数说明：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target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：目标对象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                      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key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：目标对象的属性名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                      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receiver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：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Proxy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实例本身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例如：访问下面对象属性的时候将所有属性值含有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2018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的替换成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2020</a:t>
            </a:r>
            <a:endParaRPr/>
          </a:p>
        </p:txBody>
      </p:sp>
      <p:pic>
        <p:nvPicPr>
          <p:cNvPr id="138" name="图片 2" descr=""/>
          <p:cNvPicPr/>
          <p:nvPr/>
        </p:nvPicPr>
        <p:blipFill>
          <a:blip r:embed="rId1"/>
          <a:stretch/>
        </p:blipFill>
        <p:spPr>
          <a:xfrm>
            <a:off x="1577880" y="4828680"/>
            <a:ext cx="2913480" cy="1695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500400" y="450360"/>
            <a:ext cx="8142120" cy="5879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5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Proxy</a:t>
            </a:r>
            <a:endParaRPr/>
          </a:p>
          <a:p>
            <a:pPr>
              <a:lnSpc>
                <a:spcPct val="150000"/>
              </a:lnSpc>
            </a:pPr>
            <a:endParaRPr/>
          </a:p>
        </p:txBody>
      </p:sp>
      <p:pic>
        <p:nvPicPr>
          <p:cNvPr id="140" name="图片 2" descr=""/>
          <p:cNvPicPr/>
          <p:nvPr/>
        </p:nvPicPr>
        <p:blipFill>
          <a:blip r:embed="rId1"/>
          <a:stretch/>
        </p:blipFill>
        <p:spPr>
          <a:xfrm>
            <a:off x="832320" y="1373400"/>
            <a:ext cx="7220880" cy="4955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500400" y="450360"/>
            <a:ext cx="8142120" cy="5808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5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Proxy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（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2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）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set(target,key,value,receiver)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作用：拦截某个属性的赋值操作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参数说明：依次为目标对象、属性名、属性值和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Proxy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实例本身，其中最后一个参数可选。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例如：要求我只能修改对象的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name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属性，其他属性是不可以进行修改的。 </a:t>
            </a:r>
            <a:endParaRPr/>
          </a:p>
        </p:txBody>
      </p:sp>
      <p:pic>
        <p:nvPicPr>
          <p:cNvPr id="142" name="图片 1" descr=""/>
          <p:cNvPicPr/>
          <p:nvPr/>
        </p:nvPicPr>
        <p:blipFill>
          <a:blip r:embed="rId1"/>
          <a:stretch/>
        </p:blipFill>
        <p:spPr>
          <a:xfrm>
            <a:off x="778680" y="4306680"/>
            <a:ext cx="4757760" cy="195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500400" y="450360"/>
            <a:ext cx="8142120" cy="5959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5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Proxy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（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3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）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has(target,key)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作用：拦截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HasProperty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操作，即判断对象是否具有某个属性时，这个方法会生效。（典型的就是可以对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in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运算符遍历的属性做拦截）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参数介绍：目标对象、需查询的属性名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例如：要求：利用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in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操作符查找属性的时候只暴露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name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属性，其他的不暴露出去即找不到</a:t>
            </a:r>
            <a:endParaRPr/>
          </a:p>
        </p:txBody>
      </p:sp>
      <p:pic>
        <p:nvPicPr>
          <p:cNvPr id="144" name="图片 2" descr=""/>
          <p:cNvPicPr/>
          <p:nvPr/>
        </p:nvPicPr>
        <p:blipFill>
          <a:blip r:embed="rId1"/>
          <a:stretch/>
        </p:blipFill>
        <p:spPr>
          <a:xfrm>
            <a:off x="4361760" y="4447080"/>
            <a:ext cx="3570840" cy="1837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LibreOffice/5.0.2.2$MacOSX_X86_64 LibreOffice_project/37b43f919e4de5eeaca9b9755ed688758a8251fe</Application>
  <Paragraphs>102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2016-03-21T02:19:00Z</dcterms:created>
  <dc:creator>yzd</dc:creator>
  <dc:language>zh-CN</dc:language>
  <dcterms:modified xsi:type="dcterms:W3CDTF">2018-11-07T19:53:45Z</dcterms:modified>
  <cp:revision>5503</cp:revision>
  <dc:title>H5移动开发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2052-10.1.0.7452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全屏显示(4:3)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15</vt:i4>
  </property>
</Properties>
</file>