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105" r:id="rId3"/>
    <p:sldId id="1132" r:id="rId4"/>
    <p:sldId id="1285" r:id="rId5"/>
    <p:sldId id="1286" r:id="rId6"/>
    <p:sldId id="1287" r:id="rId7"/>
    <p:sldId id="1303" r:id="rId8"/>
    <p:sldId id="1304" r:id="rId9"/>
    <p:sldId id="1305" r:id="rId10"/>
    <p:sldId id="1306" r:id="rId11"/>
    <p:sldId id="1307" r:id="rId12"/>
    <p:sldId id="110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封装面向对象的轮播图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500380"/>
            <a:ext cx="8142605" cy="5856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、基本定义和创建实例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关键字定义。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说明：函数的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constructor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是这个类的构造函数。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）创建实例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let person = new Person(‘vvv’)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356485"/>
            <a:ext cx="376174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、继承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通过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extends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关键字继承，在构造函数里面调用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可以继承到父类所有的属性。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必须放在当前类的构造函数最上面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②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：可以传参数用来覆盖父类的默认值，若不传参数，则所有继承过来的属性都使用的是父类的默认值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607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 的取值函数（getter）和存值函数（setter） 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作用：在“类”的内部可以使用get和set关键字，对某个属性设置存值函数和取值函数，拦截该属性的存取行为。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679065"/>
            <a:ext cx="3809365" cy="315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、静态方法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static关键字来定义类的静态方法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）特点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静态方法不会被实例继承，而是直接通过类来调用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675380"/>
            <a:ext cx="4164965" cy="243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、什么是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接口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来处理所有不同的数据结构（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提供统一的访问机制。任何数据结构只要部署 Iterator 接口，就可以完成遍历操作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、基本用法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ES6 规定，默认的 Iterator 接口部署在数据结构的Symbol.iterator属性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说明：原生具备 Iterator 接口的数据结构有：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Array、Map、Set、String、TypedArray、函数的 arguments 对象、NodeList 对象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访问数组的遍历器接口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：对于原生部署 Iterator 接口的数据结构，不用自己写遍历器生成函数，for...of循环会自动遍历它们。除此之外，其他数据结构（主要是对象）的 Iterator 接口，都需要自己在Symbol.iterator属性上面部署，这样才会被for...of循环遍历。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619885"/>
            <a:ext cx="404749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部署对象的遍历器接口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要求：可以利用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for...of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循环依次遍历出来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1,3,5,2,4,6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640840"/>
            <a:ext cx="259016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142365"/>
            <a:ext cx="4390390" cy="5323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60645" y="1368425"/>
            <a:ext cx="35877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总结：自定义遍历器操作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）定义方法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  </a:t>
            </a:r>
            <a:r>
              <a:rPr lang="en-US" altLang="zh-CN" sz="2200"/>
              <a:t>[Symbol.iterator](){}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）返回值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  包含</a:t>
            </a:r>
            <a:r>
              <a:rPr lang="en-US" altLang="zh-CN" sz="2200"/>
              <a:t>next()</a:t>
            </a:r>
            <a:r>
              <a:rPr lang="zh-CN" altLang="en-US" sz="2200"/>
              <a:t>方法的一个对象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</a:t>
            </a:r>
            <a:r>
              <a:rPr lang="en-US" altLang="zh-CN" sz="2200"/>
              <a:t>next()</a:t>
            </a:r>
            <a:r>
              <a:rPr lang="zh-CN" altLang="en-US" sz="2200"/>
              <a:t>方法返回一个包含</a:t>
            </a:r>
            <a:r>
              <a:rPr lang="en-US" altLang="zh-CN" sz="2200"/>
              <a:t>value</a:t>
            </a:r>
            <a:r>
              <a:rPr lang="zh-CN" altLang="en-US" sz="2200"/>
              <a:t>、</a:t>
            </a:r>
            <a:r>
              <a:rPr lang="en-US" altLang="zh-CN" sz="2200"/>
              <a:t>done</a:t>
            </a:r>
            <a:r>
              <a:rPr lang="zh-CN" altLang="en-US" sz="2200"/>
              <a:t>属性的对象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全屏显示(4:3)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5622</cp:revision>
  <dcterms:created xsi:type="dcterms:W3CDTF">2016-03-21T02:19:00Z</dcterms:created>
  <dcterms:modified xsi:type="dcterms:W3CDTF">2018-07-01T17:53:43Z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