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17.jpeg" ContentType="image/jpe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2959200"/>
            <a:ext cx="9153000" cy="1719000"/>
          </a:xfrm>
          <a:prstGeom prst="rect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Picture 4" descr=""/>
          <p:cNvPicPr/>
          <p:nvPr/>
        </p:nvPicPr>
        <p:blipFill>
          <a:blip r:embed="rId2"/>
          <a:stretch/>
        </p:blipFill>
        <p:spPr>
          <a:xfrm>
            <a:off x="9360" y="1341360"/>
            <a:ext cx="3482640" cy="3943080"/>
          </a:xfrm>
          <a:prstGeom prst="rect">
            <a:avLst/>
          </a:prstGeom>
          <a:ln w="936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2777400" y="3185280"/>
            <a:ext cx="5909040" cy="75780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zh-CN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ubTitle"/>
          </p:nvPr>
        </p:nvSpPr>
        <p:spPr>
          <a:xfrm>
            <a:off x="2774520" y="3944880"/>
            <a:ext cx="5917680" cy="611640"/>
          </a:xfrm>
          <a:prstGeom prst="rect">
            <a:avLst/>
          </a:prstGeom>
        </p:spPr>
        <p:txBody>
          <a:bodyPr lIns="90000" rIns="90000" tIns="47160" bIns="47160" anchor="ctr"/>
          <a:p>
            <a:pPr algn="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单击此处编辑母版副标题样式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" name="PlaceHolder 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" name="PlaceHolder 1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Second Outline Level</a:t>
            </a:r>
            <a:endParaRPr/>
          </a:p>
          <a:p>
            <a:pPr lvl="2" marL="1296000" indent="-288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1500" spc="-1">
                <a:latin typeface="Arial"/>
              </a:rPr>
              <a:t>Third Outline Level</a:t>
            </a:r>
            <a:endParaRPr/>
          </a:p>
          <a:p>
            <a:pPr lvl="3" marL="1728000" indent="-216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Fourth Outline Level</a:t>
            </a:r>
            <a:endParaRPr/>
          </a:p>
          <a:p>
            <a:pPr lvl="4" marL="2160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Fifth Outline Level</a:t>
            </a:r>
            <a:endParaRPr/>
          </a:p>
          <a:p>
            <a:pPr lvl="5" marL="2592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Sixth Outline Level</a:t>
            </a:r>
            <a:endParaRPr/>
          </a:p>
          <a:p>
            <a:pPr lvl="6" marL="3024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Sixth Outline Level</a:t>
            </a:r>
            <a:endParaRPr/>
          </a:p>
          <a:p>
            <a:pPr marL="2145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Seventh Outline Level</a:t>
            </a: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单击此处编辑母版文本样式</a:t>
            </a:r>
            <a:endParaRPr/>
          </a:p>
          <a:p>
            <a:pPr lvl="1" marL="5576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第二级</a:t>
            </a:r>
            <a:endParaRPr/>
          </a:p>
          <a:p>
            <a:pPr lvl="2" marL="9003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第三级</a:t>
            </a:r>
            <a:endParaRPr/>
          </a:p>
          <a:p>
            <a:pPr lvl="3" marL="12434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第四级</a:t>
            </a:r>
            <a:endParaRPr/>
          </a:p>
          <a:p>
            <a:pPr lvl="4" marL="15861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第五级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4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zh-CN" sz="18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5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Second Outline Level</a:t>
            </a:r>
            <a:endParaRPr/>
          </a:p>
          <a:p>
            <a:pPr lvl="2" marL="1296000" indent="-288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1500" spc="-1">
                <a:latin typeface="Arial"/>
              </a:rPr>
              <a:t>Third Outline Level</a:t>
            </a:r>
            <a:endParaRPr/>
          </a:p>
          <a:p>
            <a:pPr lvl="3" marL="1728000" indent="-216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Fourth Outline Level</a:t>
            </a:r>
            <a:endParaRPr/>
          </a:p>
          <a:p>
            <a:pPr lvl="4" marL="2160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Fifth Outline Level</a:t>
            </a:r>
            <a:endParaRPr/>
          </a:p>
          <a:p>
            <a:pPr lvl="5" marL="2592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Sixth Outline Level</a:t>
            </a:r>
            <a:endParaRPr/>
          </a:p>
          <a:p>
            <a:pPr lvl="6" marL="3024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0400" y="45036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数据结构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5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）遍历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keys()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：返回键名的遍历器。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values()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：返回键值的遍历器。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entries()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：返回所有成员的遍历器。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forEach()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：遍历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的所有成员。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0400" y="45036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数据结构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4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WeakMap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）定义：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WeakMap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结构与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结构类似，用于生成键值对的集合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区别：①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WeakMap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只接受对象作为键名（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null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除外），不接受其他类型的值作为键名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②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WeakMap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的键名所指向的对象，不计入垃圾回收机制。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）方法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get()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set()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has()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delete()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注意：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WeakMap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实例没有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size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属性也不可以遍历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0400" y="45036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数据结构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5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Array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的对比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通过增、查、改、删横向对比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map = new Map();      let array = new Array()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）增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）查 </a:t>
            </a:r>
            <a:endParaRPr/>
          </a:p>
        </p:txBody>
      </p:sp>
      <p:pic>
        <p:nvPicPr>
          <p:cNvPr id="133" name="图片 1" descr=""/>
          <p:cNvPicPr/>
          <p:nvPr/>
        </p:nvPicPr>
        <p:blipFill>
          <a:blip r:embed="rId1"/>
          <a:stretch/>
        </p:blipFill>
        <p:spPr>
          <a:xfrm>
            <a:off x="1176480" y="3282480"/>
            <a:ext cx="3923280" cy="990360"/>
          </a:xfrm>
          <a:prstGeom prst="rect">
            <a:avLst/>
          </a:prstGeom>
          <a:ln>
            <a:noFill/>
          </a:ln>
        </p:spPr>
      </p:pic>
      <p:pic>
        <p:nvPicPr>
          <p:cNvPr id="134" name="图片 2" descr=""/>
          <p:cNvPicPr/>
          <p:nvPr/>
        </p:nvPicPr>
        <p:blipFill>
          <a:blip r:embed="rId2"/>
          <a:stretch/>
        </p:blipFill>
        <p:spPr>
          <a:xfrm>
            <a:off x="1176480" y="4808160"/>
            <a:ext cx="5694840" cy="103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1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14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32">
                                            <p:txEl>
                                              <p:pRg st="114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32">
                                            <p:txEl>
                                              <p:pRg st="114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2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0400" y="45036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数据结构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改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删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136" name="图片 3" descr=""/>
          <p:cNvPicPr/>
          <p:nvPr/>
        </p:nvPicPr>
        <p:blipFill>
          <a:blip r:embed="rId1"/>
          <a:stretch/>
        </p:blipFill>
        <p:spPr>
          <a:xfrm>
            <a:off x="849600" y="1787400"/>
            <a:ext cx="5961600" cy="1009440"/>
          </a:xfrm>
          <a:prstGeom prst="rect">
            <a:avLst/>
          </a:prstGeom>
          <a:ln>
            <a:noFill/>
          </a:ln>
        </p:spPr>
      </p:pic>
      <p:pic>
        <p:nvPicPr>
          <p:cNvPr id="137" name="图片 5" descr=""/>
          <p:cNvPicPr/>
          <p:nvPr/>
        </p:nvPicPr>
        <p:blipFill>
          <a:blip r:embed="rId2"/>
          <a:stretch/>
        </p:blipFill>
        <p:spPr>
          <a:xfrm>
            <a:off x="849600" y="3326040"/>
            <a:ext cx="5447160" cy="123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5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35">
                                            <p:txEl>
                                              <p:pRg st="15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35">
                                            <p:txEl>
                                              <p:pRg st="15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3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2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35">
                                            <p:txEl>
                                              <p:pRg st="22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35">
                                            <p:txEl>
                                              <p:pRg st="22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0400" y="45036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数据结构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6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Array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的对比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139" name="图片 2" descr=""/>
          <p:cNvPicPr/>
          <p:nvPr/>
        </p:nvPicPr>
        <p:blipFill>
          <a:blip r:embed="rId1"/>
          <a:stretch/>
        </p:blipFill>
        <p:spPr>
          <a:xfrm>
            <a:off x="850320" y="1878480"/>
            <a:ext cx="4791960" cy="438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0400" y="45036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数据结构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7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Object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的对比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数据：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item = {a:1}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map = new Map(); let set= new Set();let obj = {}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增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查</a:t>
            </a:r>
            <a:endParaRPr/>
          </a:p>
        </p:txBody>
      </p:sp>
      <p:pic>
        <p:nvPicPr>
          <p:cNvPr id="141" name="图片 2" descr=""/>
          <p:cNvPicPr/>
          <p:nvPr/>
        </p:nvPicPr>
        <p:blipFill>
          <a:blip r:embed="rId1"/>
          <a:stretch/>
        </p:blipFill>
        <p:spPr>
          <a:xfrm>
            <a:off x="1519560" y="3041640"/>
            <a:ext cx="4399560" cy="1161720"/>
          </a:xfrm>
          <a:prstGeom prst="rect">
            <a:avLst/>
          </a:prstGeom>
          <a:ln>
            <a:noFill/>
          </a:ln>
        </p:spPr>
      </p:pic>
      <p:pic>
        <p:nvPicPr>
          <p:cNvPr id="142" name="图片 3" descr=""/>
          <p:cNvPicPr/>
          <p:nvPr/>
        </p:nvPicPr>
        <p:blipFill>
          <a:blip r:embed="rId2"/>
          <a:stretch/>
        </p:blipFill>
        <p:spPr>
          <a:xfrm>
            <a:off x="1519560" y="4803840"/>
            <a:ext cx="4028040" cy="140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5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31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40">
                                            <p:txEl>
                                              <p:pRg st="131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40">
                                            <p:txEl>
                                              <p:pRg st="131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6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0400" y="45036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数据结构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改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删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144" name="图片 1" descr=""/>
          <p:cNvPicPr/>
          <p:nvPr/>
        </p:nvPicPr>
        <p:blipFill>
          <a:blip r:embed="rId1"/>
          <a:stretch/>
        </p:blipFill>
        <p:spPr>
          <a:xfrm>
            <a:off x="810360" y="1875240"/>
            <a:ext cx="5396040" cy="1208520"/>
          </a:xfrm>
          <a:prstGeom prst="rect">
            <a:avLst/>
          </a:prstGeom>
          <a:ln>
            <a:noFill/>
          </a:ln>
        </p:spPr>
      </p:pic>
      <p:pic>
        <p:nvPicPr>
          <p:cNvPr id="145" name="图片 5" descr=""/>
          <p:cNvPicPr/>
          <p:nvPr/>
        </p:nvPicPr>
        <p:blipFill>
          <a:blip r:embed="rId2"/>
          <a:stretch/>
        </p:blipFill>
        <p:spPr>
          <a:xfrm>
            <a:off x="810360" y="3966840"/>
            <a:ext cx="5037120" cy="136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7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43">
                                            <p:txEl>
                                              <p:pRg st="2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143">
                                            <p:txEl>
                                              <p:pRg st="2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8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0400" y="45036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数据结构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总结：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在开发过程中涉及到的数据结构，优先考虑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，如果要求数据的唯一性考虑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，尽量少使用数组和对象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图片 1" descr=""/>
          <p:cNvPicPr/>
          <p:nvPr/>
        </p:nvPicPr>
        <p:blipFill>
          <a:blip r:embed="rId1"/>
          <a:stretch/>
        </p:blipFill>
        <p:spPr>
          <a:xfrm>
            <a:off x="2104920" y="1438200"/>
            <a:ext cx="4933440" cy="3981240"/>
          </a:xfrm>
          <a:prstGeom prst="rect">
            <a:avLst/>
          </a:prstGeom>
          <a:ln w="9360"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LibreOffice/5.0.2.2$MacOSX_X86_64 LibreOffice_project/37b43f919e4de5eeaca9b9755ed688758a8251fe</Application>
  <Paragraphs>134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2016-03-21T02:19:00Z</dcterms:created>
  <dc:creator>yzd</dc:creator>
  <dc:language>zh-CN</dc:language>
  <dcterms:modified xsi:type="dcterms:W3CDTF">2018-11-07T19:52:38Z</dcterms:modified>
  <cp:revision>5448</cp:revision>
  <dc:title>H5移动开发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2052-10.1.0.7400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