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_rels/presentation.xml.rels" ContentType="application/vnd.openxmlformats-package.relationships+xml"/>
  <Override PartName="/ppt/media/image9.png" ContentType="image/png"/>
  <Override PartName="/ppt/media/image8.png" ContentType="image/png"/>
  <Override PartName="/ppt/media/image10.jpeg" ContentType="image/jpeg"/>
  <Override PartName="/ppt/media/image7.png" ContentType="image/png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5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6.png"/><Relationship Id="rId3" Type="http://schemas.openxmlformats.org/officeDocument/2006/relationships/image" Target="../media/image7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pic>
        <p:nvPicPr>
          <p:cNvPr id="44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45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pic>
        <p:nvPicPr>
          <p:cNvPr id="86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87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12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pic>
        <p:nvPicPr>
          <p:cNvPr id="128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29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0" y="0"/>
            <a:ext cx="12240" cy="12240"/>
          </a:xfrm>
          <a:prstGeom prst="rect">
            <a:avLst/>
          </a:prstGeom>
          <a:solidFill>
            <a:schemeClr val="accent1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 hidden="1"/>
          <p:cNvSpPr/>
          <p:nvPr/>
        </p:nvSpPr>
        <p:spPr>
          <a:xfrm flipV="1">
            <a:off x="0" y="0"/>
            <a:ext cx="9108720" cy="756720"/>
          </a:xfrm>
          <a:prstGeom prst="rtTriangle">
            <a:avLst/>
          </a:prstGeom>
          <a:solidFill>
            <a:srgbClr val="a86cbb">
              <a:alpha val="8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 hidden="1"/>
          <p:cNvSpPr/>
          <p:nvPr/>
        </p:nvSpPr>
        <p:spPr>
          <a:xfrm flipH="1" flipV="1">
            <a:off x="3371040" y="4680"/>
            <a:ext cx="5773320" cy="1328400"/>
          </a:xfrm>
          <a:prstGeom prst="rtTriangle">
            <a:avLst/>
          </a:prstGeom>
          <a:solidFill>
            <a:srgbClr val="13c7af">
              <a:alpha val="8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0" y="2959200"/>
            <a:ext cx="9153000" cy="1719000"/>
          </a:xfrm>
          <a:prstGeom prst="rect">
            <a:avLst/>
          </a:prstGeom>
          <a:solidFill>
            <a:srgbClr val="13c7af">
              <a:alpha val="8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5" hidden="1"/>
          <p:cNvSpPr/>
          <p:nvPr/>
        </p:nvSpPr>
        <p:spPr>
          <a:xfrm>
            <a:off x="0" y="0"/>
            <a:ext cx="12240" cy="12240"/>
          </a:xfrm>
          <a:prstGeom prst="rect">
            <a:avLst/>
          </a:prstGeom>
          <a:solidFill>
            <a:schemeClr val="accent1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5" name="Picture 4" descr=""/>
          <p:cNvPicPr/>
          <p:nvPr/>
        </p:nvPicPr>
        <p:blipFill>
          <a:blip r:embed="rId2"/>
          <a:stretch/>
        </p:blipFill>
        <p:spPr>
          <a:xfrm>
            <a:off x="9360" y="1341360"/>
            <a:ext cx="3482640" cy="3943080"/>
          </a:xfrm>
          <a:prstGeom prst="rect">
            <a:avLst/>
          </a:prstGeom>
          <a:ln w="9360">
            <a:noFill/>
          </a:ln>
        </p:spPr>
      </p:pic>
      <p:sp>
        <p:nvSpPr>
          <p:cNvPr id="6" name="PlaceHolder 6"/>
          <p:cNvSpPr>
            <a:spLocks noGrp="1"/>
          </p:cNvSpPr>
          <p:nvPr>
            <p:ph type="title"/>
          </p:nvPr>
        </p:nvSpPr>
        <p:spPr>
          <a:xfrm>
            <a:off x="2777400" y="3185280"/>
            <a:ext cx="5909040" cy="757800"/>
          </a:xfrm>
          <a:prstGeom prst="rect">
            <a:avLst/>
          </a:prstGeom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lang="zh-CN" sz="27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单击此处编辑母版标题样式</a:t>
            </a:r>
            <a:endParaRPr/>
          </a:p>
        </p:txBody>
      </p:sp>
      <p:sp>
        <p:nvSpPr>
          <p:cNvPr id="7" name="PlaceHolder 7"/>
          <p:cNvSpPr>
            <a:spLocks noGrp="1"/>
          </p:cNvSpPr>
          <p:nvPr>
            <p:ph type="subTitle"/>
          </p:nvPr>
        </p:nvSpPr>
        <p:spPr>
          <a:xfrm>
            <a:off x="2774520" y="3944880"/>
            <a:ext cx="5917680" cy="611640"/>
          </a:xfrm>
          <a:prstGeom prst="rect">
            <a:avLst/>
          </a:prstGeom>
        </p:spPr>
        <p:txBody>
          <a:bodyPr lIns="90000" rIns="90000" tIns="47160" bIns="47160" anchor="ctr"/>
          <a:p>
            <a:pPr algn="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单击此处编辑母版副标题样式</a:t>
            </a:r>
            <a:endParaRPr/>
          </a:p>
        </p:txBody>
      </p:sp>
      <p:sp>
        <p:nvSpPr>
          <p:cNvPr id="8" name="PlaceHolder 8"/>
          <p:cNvSpPr>
            <a:spLocks noGrp="1"/>
          </p:cNvSpPr>
          <p:nvPr>
            <p:ph type="dt"/>
          </p:nvPr>
        </p:nvSpPr>
        <p:spPr>
          <a:xfrm>
            <a:off x="457200" y="6245280"/>
            <a:ext cx="2133360" cy="47592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9" name="PlaceHolder 9"/>
          <p:cNvSpPr>
            <a:spLocks noGrp="1"/>
          </p:cNvSpPr>
          <p:nvPr>
            <p:ph type="ftr"/>
          </p:nvPr>
        </p:nvSpPr>
        <p:spPr>
          <a:xfrm>
            <a:off x="3124080" y="6245280"/>
            <a:ext cx="2895120" cy="47592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0" name="PlaceHolder 10"/>
          <p:cNvSpPr>
            <a:spLocks noGrp="1"/>
          </p:cNvSpPr>
          <p:nvPr>
            <p:ph type="sldNum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1" name="PlaceHolder 11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 algn="just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zh-CN" sz="3200" spc="-1">
                <a:latin typeface="Arial"/>
              </a:rPr>
              <a:t>Click to edit the outline text format</a:t>
            </a:r>
            <a:endParaRPr/>
          </a:p>
          <a:p>
            <a:pPr lvl="1" marL="864000" indent="-324000" algn="just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zh-CN" sz="1500" spc="-1">
                <a:latin typeface="Arial"/>
              </a:rPr>
              <a:t>Second Outline Level</a:t>
            </a:r>
            <a:endParaRPr/>
          </a:p>
          <a:p>
            <a:pPr lvl="2" marL="1296000" indent="-288000" algn="just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zh-CN" sz="1500" spc="-1">
                <a:latin typeface="Arial"/>
              </a:rPr>
              <a:t>Third Outline Level</a:t>
            </a:r>
            <a:endParaRPr/>
          </a:p>
          <a:p>
            <a:pPr lvl="3" marL="1728000" indent="-216000" algn="just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zh-CN" sz="1500" spc="-1">
                <a:latin typeface="Arial"/>
              </a:rPr>
              <a:t>Fourth Outline Level</a:t>
            </a:r>
            <a:endParaRPr/>
          </a:p>
          <a:p>
            <a:pPr lvl="4" marL="2160000" indent="-216000" algn="just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zh-CN" sz="2000" spc="-1">
                <a:latin typeface="Arial"/>
              </a:rPr>
              <a:t>Fifth Outline Level</a:t>
            </a:r>
            <a:endParaRPr/>
          </a:p>
          <a:p>
            <a:pPr lvl="5" marL="2592000" indent="-216000" algn="just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zh-CN" sz="2000" spc="-1">
                <a:latin typeface="Arial"/>
              </a:rPr>
              <a:t>Sixth Outline Level</a:t>
            </a:r>
            <a:endParaRPr/>
          </a:p>
          <a:p>
            <a:pPr lvl="6" marL="3024000" indent="-216000" algn="just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zh-CN" sz="2000" spc="-1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 hidden="1"/>
          <p:cNvSpPr/>
          <p:nvPr/>
        </p:nvSpPr>
        <p:spPr>
          <a:xfrm>
            <a:off x="0" y="0"/>
            <a:ext cx="12240" cy="12240"/>
          </a:xfrm>
          <a:prstGeom prst="rect">
            <a:avLst/>
          </a:prstGeom>
          <a:solidFill>
            <a:schemeClr val="accent1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CustomShape 2"/>
          <p:cNvSpPr/>
          <p:nvPr/>
        </p:nvSpPr>
        <p:spPr>
          <a:xfrm flipV="1">
            <a:off x="0" y="0"/>
            <a:ext cx="9108720" cy="756720"/>
          </a:xfrm>
          <a:prstGeom prst="rtTriangle">
            <a:avLst/>
          </a:prstGeom>
          <a:solidFill>
            <a:srgbClr val="a86cbb">
              <a:alpha val="8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CustomShape 3"/>
          <p:cNvSpPr/>
          <p:nvPr/>
        </p:nvSpPr>
        <p:spPr>
          <a:xfrm flipH="1" flipV="1">
            <a:off x="3371040" y="4680"/>
            <a:ext cx="5773320" cy="1328400"/>
          </a:xfrm>
          <a:prstGeom prst="rtTriangle">
            <a:avLst/>
          </a:prstGeom>
          <a:solidFill>
            <a:srgbClr val="13c7af">
              <a:alpha val="8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PlaceHolder 4"/>
          <p:cNvSpPr>
            <a:spLocks noGrp="1"/>
          </p:cNvSpPr>
          <p:nvPr>
            <p:ph type="title"/>
          </p:nvPr>
        </p:nvSpPr>
        <p:spPr>
          <a:xfrm>
            <a:off x="457200" y="1052640"/>
            <a:ext cx="8229240" cy="761760"/>
          </a:xfrm>
          <a:prstGeom prst="rect">
            <a:avLst/>
          </a:prstGeom>
        </p:spPr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lang="zh-CN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单击此处编辑母版标题样式</a:t>
            </a:r>
            <a:endParaRPr/>
          </a:p>
        </p:txBody>
      </p:sp>
      <p:sp>
        <p:nvSpPr>
          <p:cNvPr id="50" name="PlaceHolder 5"/>
          <p:cNvSpPr>
            <a:spLocks noGrp="1"/>
          </p:cNvSpPr>
          <p:nvPr>
            <p:ph type="body"/>
          </p:nvPr>
        </p:nvSpPr>
        <p:spPr>
          <a:xfrm>
            <a:off x="457200" y="1973520"/>
            <a:ext cx="8229240" cy="4271400"/>
          </a:xfrm>
          <a:prstGeom prst="rect">
            <a:avLst/>
          </a:prstGeom>
        </p:spPr>
        <p:txBody>
          <a:bodyPr lIns="90000" rIns="90000" tIns="45000" bIns="4500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Sixth Outline Level</a:t>
            </a:r>
            <a:endParaRPr/>
          </a:p>
          <a:p>
            <a:pPr marL="214560" indent="-214200" algn="just">
              <a:lnSpc>
                <a:spcPct val="100000"/>
              </a:lnSpc>
              <a:buFont typeface="Arial"/>
              <a:buChar char="•"/>
            </a:pPr>
            <a:r>
              <a:rPr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Seventh Outline Level</a:t>
            </a:r>
            <a:r>
              <a:rPr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单击此处编辑母版文本样式</a:t>
            </a:r>
            <a:endParaRPr/>
          </a:p>
          <a:p>
            <a:pPr lvl="1" marL="557640" indent="-214200" algn="just">
              <a:lnSpc>
                <a:spcPct val="100000"/>
              </a:lnSpc>
              <a:buFont typeface="Arial"/>
              <a:buChar char="•"/>
            </a:pPr>
            <a:r>
              <a:rPr lang="zh-C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第二级</a:t>
            </a:r>
            <a:endParaRPr/>
          </a:p>
          <a:p>
            <a:pPr lvl="2" marL="900360" indent="-214200" algn="just">
              <a:lnSpc>
                <a:spcPct val="100000"/>
              </a:lnSpc>
              <a:buFont typeface="Arial"/>
              <a:buChar char="•"/>
            </a:pPr>
            <a:r>
              <a:rPr lang="zh-C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第三级</a:t>
            </a:r>
            <a:endParaRPr/>
          </a:p>
          <a:p>
            <a:pPr lvl="3" marL="1243440" indent="-214200" algn="just">
              <a:lnSpc>
                <a:spcPct val="100000"/>
              </a:lnSpc>
              <a:buFont typeface="Arial"/>
              <a:buChar char="•"/>
            </a:pPr>
            <a:r>
              <a:rPr lang="zh-C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第四级</a:t>
            </a:r>
            <a:endParaRPr/>
          </a:p>
          <a:p>
            <a:pPr lvl="4" marL="1586160" indent="-214200" algn="just">
              <a:lnSpc>
                <a:spcPct val="100000"/>
              </a:lnSpc>
              <a:buFont typeface="Arial"/>
              <a:buChar char="•"/>
            </a:pPr>
            <a:r>
              <a:rPr lang="zh-C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第五级</a:t>
            </a:r>
            <a:endParaRPr/>
          </a:p>
        </p:txBody>
      </p:sp>
      <p:sp>
        <p:nvSpPr>
          <p:cNvPr id="51" name="PlaceHolder 6"/>
          <p:cNvSpPr>
            <a:spLocks noGrp="1"/>
          </p:cNvSpPr>
          <p:nvPr>
            <p:ph type="dt"/>
          </p:nvPr>
        </p:nvSpPr>
        <p:spPr>
          <a:xfrm>
            <a:off x="457200" y="6245280"/>
            <a:ext cx="2133360" cy="47592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52" name="PlaceHolder 7"/>
          <p:cNvSpPr>
            <a:spLocks noGrp="1"/>
          </p:cNvSpPr>
          <p:nvPr>
            <p:ph type="ftr"/>
          </p:nvPr>
        </p:nvSpPr>
        <p:spPr>
          <a:xfrm>
            <a:off x="3124080" y="6245280"/>
            <a:ext cx="2895120" cy="47592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53" name="PlaceHolder 8"/>
          <p:cNvSpPr>
            <a:spLocks noGrp="1"/>
          </p:cNvSpPr>
          <p:nvPr>
            <p:ph type="sldNum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</p:spPr>
        <p:txBody>
          <a:bodyPr/>
          <a:p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 hidden="1"/>
          <p:cNvSpPr/>
          <p:nvPr/>
        </p:nvSpPr>
        <p:spPr>
          <a:xfrm>
            <a:off x="0" y="0"/>
            <a:ext cx="12240" cy="12240"/>
          </a:xfrm>
          <a:prstGeom prst="rect">
            <a:avLst/>
          </a:prstGeom>
          <a:solidFill>
            <a:schemeClr val="accent1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CustomShape 2"/>
          <p:cNvSpPr/>
          <p:nvPr/>
        </p:nvSpPr>
        <p:spPr>
          <a:xfrm flipV="1">
            <a:off x="0" y="0"/>
            <a:ext cx="9108720" cy="756720"/>
          </a:xfrm>
          <a:prstGeom prst="rtTriangle">
            <a:avLst/>
          </a:prstGeom>
          <a:solidFill>
            <a:srgbClr val="a86cbb">
              <a:alpha val="8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CustomShape 3"/>
          <p:cNvSpPr/>
          <p:nvPr/>
        </p:nvSpPr>
        <p:spPr>
          <a:xfrm flipH="1" flipV="1">
            <a:off x="3371040" y="4680"/>
            <a:ext cx="5773320" cy="1328400"/>
          </a:xfrm>
          <a:prstGeom prst="rtTriangle">
            <a:avLst/>
          </a:prstGeom>
          <a:solidFill>
            <a:srgbClr val="13c7af">
              <a:alpha val="8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PlaceHolder 4"/>
          <p:cNvSpPr>
            <a:spLocks noGrp="1"/>
          </p:cNvSpPr>
          <p:nvPr>
            <p:ph type="dt"/>
          </p:nvPr>
        </p:nvSpPr>
        <p:spPr>
          <a:xfrm>
            <a:off x="457200" y="6245280"/>
            <a:ext cx="2133360" cy="47592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92" name="PlaceHolder 5"/>
          <p:cNvSpPr>
            <a:spLocks noGrp="1"/>
          </p:cNvSpPr>
          <p:nvPr>
            <p:ph type="ftr"/>
          </p:nvPr>
        </p:nvSpPr>
        <p:spPr>
          <a:xfrm>
            <a:off x="3124080" y="6245280"/>
            <a:ext cx="2895120" cy="47592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93" name="PlaceHolder 6"/>
          <p:cNvSpPr>
            <a:spLocks noGrp="1"/>
          </p:cNvSpPr>
          <p:nvPr>
            <p:ph type="sldNum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94" name="PlaceHolder 7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lang="zh-CN" sz="1800" spc="-1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95" name="PlaceHolder 8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 algn="just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zh-CN" sz="3200" spc="-1">
                <a:latin typeface="Arial"/>
              </a:rPr>
              <a:t>Click to edit the outline text format</a:t>
            </a:r>
            <a:endParaRPr/>
          </a:p>
          <a:p>
            <a:pPr lvl="1" marL="864000" indent="-324000" algn="just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zh-CN" sz="1500" spc="-1">
                <a:latin typeface="Arial"/>
              </a:rPr>
              <a:t>Second Outline Level</a:t>
            </a:r>
            <a:endParaRPr/>
          </a:p>
          <a:p>
            <a:pPr lvl="2" marL="1296000" indent="-288000" algn="just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zh-CN" sz="1500" spc="-1">
                <a:latin typeface="Arial"/>
              </a:rPr>
              <a:t>Third Outline Level</a:t>
            </a:r>
            <a:endParaRPr/>
          </a:p>
          <a:p>
            <a:pPr lvl="3" marL="1728000" indent="-216000" algn="just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zh-CN" sz="1500" spc="-1">
                <a:latin typeface="Arial"/>
              </a:rPr>
              <a:t>Fourth Outline Level</a:t>
            </a:r>
            <a:endParaRPr/>
          </a:p>
          <a:p>
            <a:pPr lvl="4" marL="2160000" indent="-216000" algn="just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zh-CN" sz="2000" spc="-1">
                <a:latin typeface="Arial"/>
              </a:rPr>
              <a:t>Fifth Outline Level</a:t>
            </a:r>
            <a:endParaRPr/>
          </a:p>
          <a:p>
            <a:pPr lvl="5" marL="2592000" indent="-216000" algn="just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zh-CN" sz="2000" spc="-1">
                <a:latin typeface="Arial"/>
              </a:rPr>
              <a:t>Sixth Outline Level</a:t>
            </a:r>
            <a:endParaRPr/>
          </a:p>
          <a:p>
            <a:pPr lvl="6" marL="3024000" indent="-216000" algn="just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zh-CN" sz="2000" spc="-1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500400" y="450360"/>
            <a:ext cx="8142120" cy="5959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50000"/>
              </a:lnSpc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Promise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6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、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Promise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实例的方法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（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1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）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then(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参数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1,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参数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2)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          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作用：为 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Promise 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实例添加状态改变时的回调函数，参数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1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是成功的回调函数，参数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2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是失败的回调函数。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         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返回值：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then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方法返回的是一个新的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Promise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实例，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then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方法可以采用链式操作</a:t>
            </a:r>
            <a:endParaRPr/>
          </a:p>
          <a:p>
            <a:pPr>
              <a:lnSpc>
                <a:spcPct val="150000"/>
              </a:lnSpc>
            </a:pP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500400" y="450360"/>
            <a:ext cx="8645040" cy="64368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50000"/>
              </a:lnSpc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Promise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（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2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）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catch()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          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作用：指定发生错误时的回调函数。作用等同于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then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方法的第二个参数</a:t>
            </a: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endParaRPr/>
          </a:p>
        </p:txBody>
      </p:sp>
      <p:pic>
        <p:nvPicPr>
          <p:cNvPr id="132" name="图片 2" descr=""/>
          <p:cNvPicPr/>
          <p:nvPr/>
        </p:nvPicPr>
        <p:blipFill>
          <a:blip r:embed="rId1"/>
          <a:stretch/>
        </p:blipFill>
        <p:spPr>
          <a:xfrm>
            <a:off x="1738800" y="2523600"/>
            <a:ext cx="5666400" cy="3615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500400" y="450360"/>
            <a:ext cx="8142120" cy="5235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50000"/>
              </a:lnSpc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Promise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7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、利用原生封装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Promise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风格的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ajax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（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1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）原生完整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ajax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封装回顾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（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2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）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jquery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中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$.ajax()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方法分析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（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3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）封装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Promise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风格的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ajax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方法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500400" y="437040"/>
            <a:ext cx="8142120" cy="5235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endParaRPr/>
          </a:p>
        </p:txBody>
      </p:sp>
      <p:pic>
        <p:nvPicPr>
          <p:cNvPr id="135" name="图片 1" descr=""/>
          <p:cNvPicPr/>
          <p:nvPr/>
        </p:nvPicPr>
        <p:blipFill>
          <a:blip r:embed="rId1"/>
          <a:stretch/>
        </p:blipFill>
        <p:spPr>
          <a:xfrm>
            <a:off x="590400" y="437040"/>
            <a:ext cx="7962480" cy="5985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500400" y="334080"/>
            <a:ext cx="8142120" cy="6009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50000"/>
              </a:lnSpc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Promise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7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、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Promise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的高级方法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（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1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）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Promise.all()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         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作用：将多个 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Promise 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实例，包装成一个新的 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Promise 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实例简单的来说就是多个异步操作都成功则才执行成功的回调，否则执行失败的回调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         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参数说明：接收一个数组作为参数，数组的每一项都是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Promise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实例。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课堂练习：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         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请求三张网络图片当所有图片完全加载完再把图片添加到页面上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500400" y="450360"/>
            <a:ext cx="8142120" cy="5235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50000"/>
              </a:lnSpc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Promise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（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2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）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Promise.race()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    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作用：竞赛，将多个 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Promise 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实例，包装成一个新的 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Promise 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实例，只要有一个实例率先改变状态，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p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的状态就跟着改变。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   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参数说明：接收一个数组作为参数，数组的每一项都是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Promise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实例。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课堂练习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    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请求三张网络图片当图片有一张加载完就把图片添加到页面上</a:t>
            </a:r>
            <a:endParaRPr/>
          </a:p>
          <a:p>
            <a:pPr>
              <a:lnSpc>
                <a:spcPct val="150000"/>
              </a:lnSpc>
            </a:pP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图片 1" descr=""/>
          <p:cNvPicPr/>
          <p:nvPr/>
        </p:nvPicPr>
        <p:blipFill>
          <a:blip r:embed="rId1"/>
          <a:stretch/>
        </p:blipFill>
        <p:spPr>
          <a:xfrm>
            <a:off x="2104920" y="1438200"/>
            <a:ext cx="4933440" cy="398124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Application>LibreOffice/5.0.2.2$MacOSX_X86_64 LibreOffice_project/37b43f919e4de5eeaca9b9755ed688758a8251fe</Application>
  <Paragraphs>82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2016-03-21T02:19:00Z</dcterms:created>
  <dc:creator>yzd</dc:creator>
  <dc:language>zh-CN</dc:language>
  <dcterms:modified xsi:type="dcterms:W3CDTF">2018-11-07T19:56:38Z</dcterms:modified>
  <cp:revision>5576</cp:revision>
  <dc:title>H5移动开发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KSOProductBuildVer">
    <vt:lpwstr>2052-10.1.0.7452</vt:lpwstr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全屏显示(4:3)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13</vt:i4>
  </property>
</Properties>
</file>