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0.jpeg" ContentType="image/jpe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959200"/>
            <a:ext cx="9153000" cy="171900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9360" y="1341360"/>
            <a:ext cx="3482640" cy="394308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2777400" y="3185280"/>
            <a:ext cx="5909040" cy="75780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ubTitle"/>
          </p:nvPr>
        </p:nvSpPr>
        <p:spPr>
          <a:xfrm>
            <a:off x="2774520" y="3944880"/>
            <a:ext cx="5917680" cy="611640"/>
          </a:xfrm>
          <a:prstGeom prst="rect">
            <a:avLst/>
          </a:prstGeom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单击此处编辑母版副标题样式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Sixth Outline Level</a:t>
            </a:r>
            <a:endParaRPr/>
          </a:p>
          <a:p>
            <a:pPr marL="2145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Seventh Outline Level</a:t>
            </a: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单击此处编辑母版文本样式</a:t>
            </a:r>
            <a:endParaRPr/>
          </a:p>
          <a:p>
            <a:pPr lvl="1" marL="5576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第二级</a:t>
            </a:r>
            <a:endParaRPr/>
          </a:p>
          <a:p>
            <a:pPr lvl="2" marL="9003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第三级</a:t>
            </a:r>
            <a:endParaRPr/>
          </a:p>
          <a:p>
            <a:pPr lvl="3" marL="12434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第四级</a:t>
            </a:r>
            <a:endParaRPr/>
          </a:p>
          <a:p>
            <a:pPr lvl="4" marL="15861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第五级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 sz="18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43320" y="450360"/>
            <a:ext cx="7987320" cy="587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Generator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Generator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函数的高级用法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状态机：如果一个函数只要求在几个状态 之间反复执行，那么利用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Generator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会非常的方便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                                               </a:t>
            </a:r>
            <a:endParaRPr/>
          </a:p>
        </p:txBody>
      </p:sp>
      <p:pic>
        <p:nvPicPr>
          <p:cNvPr id="131" name="图片 1" descr=""/>
          <p:cNvPicPr/>
          <p:nvPr/>
        </p:nvPicPr>
        <p:blipFill>
          <a:blip r:embed="rId1"/>
          <a:stretch/>
        </p:blipFill>
        <p:spPr>
          <a:xfrm>
            <a:off x="802800" y="2923560"/>
            <a:ext cx="3727800" cy="3294720"/>
          </a:xfrm>
          <a:prstGeom prst="rect">
            <a:avLst/>
          </a:prstGeom>
          <a:ln>
            <a:noFill/>
          </a:ln>
        </p:spPr>
      </p:pic>
      <p:pic>
        <p:nvPicPr>
          <p:cNvPr id="132" name="图片 3" descr=""/>
          <p:cNvPicPr/>
          <p:nvPr/>
        </p:nvPicPr>
        <p:blipFill>
          <a:blip r:embed="rId2"/>
          <a:stretch/>
        </p:blipFill>
        <p:spPr>
          <a:xfrm>
            <a:off x="4805640" y="3550320"/>
            <a:ext cx="3913920" cy="173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43320" y="450360"/>
            <a:ext cx="7987320" cy="587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Generator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课堂练习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）利用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函数抽奖次数的限制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）利用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Generator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函数模拟向服务器端的一个长轮询的过程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                                              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43320" y="450360"/>
            <a:ext cx="7987320" cy="587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项目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http://es6lottery.t.imooc.io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                                              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 1" descr=""/>
          <p:cNvPicPr/>
          <p:nvPr/>
        </p:nvPicPr>
        <p:blipFill>
          <a:blip r:embed="rId1"/>
          <a:stretch/>
        </p:blipFill>
        <p:spPr>
          <a:xfrm>
            <a:off x="2104920" y="1438200"/>
            <a:ext cx="4933440" cy="3981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2016-03-21T02:19:00Z</dcterms:created>
  <dc:creator>yzd</dc:creator>
  <dc:language>zh-CN</dc:language>
  <dcterms:modified xsi:type="dcterms:W3CDTF">2018-11-07T19:58:41Z</dcterms:modified>
  <cp:revision>5647</cp:revision>
  <dc:title>H5移动开发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2052-10.1.0.7452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