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894680" y="1973160"/>
            <a:ext cx="5353560" cy="4271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427140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420480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73520"/>
            <a:ext cx="401580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204800"/>
            <a:ext cx="8229240" cy="20372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3000" cy="171900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640" cy="394308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2777400" y="3185280"/>
            <a:ext cx="5909040" cy="75780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2774520" y="3944880"/>
            <a:ext cx="5917680" cy="611640"/>
          </a:xfrm>
          <a:prstGeom prst="rect">
            <a:avLst/>
          </a:prstGeom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单击此处编辑母版副标题样式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Sixth Outline Level</a:t>
            </a:r>
            <a:endParaRPr/>
          </a:p>
          <a:p>
            <a:pPr marL="2145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Seventh Outline Level</a:t>
            </a: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/>
          </a:p>
          <a:p>
            <a:pPr lvl="1" marL="5576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第二级</a:t>
            </a:r>
            <a:endParaRPr/>
          </a:p>
          <a:p>
            <a:pPr lvl="2" marL="9003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第三级</a:t>
            </a:r>
            <a:endParaRPr/>
          </a:p>
          <a:p>
            <a:pPr lvl="3" marL="12434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第四级</a:t>
            </a:r>
            <a:endParaRPr/>
          </a:p>
          <a:p>
            <a:pPr lvl="4" marL="15861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第五级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777400" y="3185280"/>
            <a:ext cx="5909040" cy="75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</a:t>
            </a:r>
            <a:r>
              <a:rPr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H5</a:t>
            </a:r>
            <a:r>
              <a:rPr lang="zh-C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移动开发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2774520" y="3944880"/>
            <a:ext cx="5917680" cy="6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ES6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0400" y="500400"/>
            <a:ext cx="8142120" cy="58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、概念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是异步编程的一种解决方案。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、异步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之前实现异步操作的方式  ①回调函数      ②事件触发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、作用：解决异步操作问题，区别于上述两种方法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4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、特点：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）对象的状态不受外界影响，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对象代表一个异步操作，有三种状态：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pending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（进行中）、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fulfilled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（已成功）和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rejected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（已失败）。只有异步操作的结果，可以决定当前是哪一种状态，任何其他操作都无法改变这个状态。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）对象的状态一旦改变，就不会再变，任何时候都可以得到这个结果。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对象的状态改变，只有两种可能：从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pending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变为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fulfilled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和从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pending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变为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rejected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。）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5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、基本用法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）通过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new Promise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对象可以创建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const promise = new Promise(function(resolve, reject){})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）参数说明：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对象接收一个函数做参数，并且这个函数的参数分别是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resolve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reject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。它们是两个函数，由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JavaScript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引擎提供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0400" y="450360"/>
            <a:ext cx="8142120" cy="607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resolve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函数的作用：在异步操作成功时调用，并将异步操作的结果，作为参数传递出去；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4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reject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函数的作用：在异步操作失败时调用，并将异步操作报出的错误，作为参数传递出去。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实例生成以后，可以用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then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方法分别指定成功和失败的回调函数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课堂案例：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分别利用回调函数和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模拟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秒钟通信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（在执行完打印“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hello”, 1s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后再执行打印”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world”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-2520" y="450360"/>
            <a:ext cx="9162000" cy="587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回调函数法                                                        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                                                   ②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法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34" name="图片 1" descr=""/>
          <p:cNvPicPr/>
          <p:nvPr/>
        </p:nvPicPr>
        <p:blipFill>
          <a:blip r:embed="rId1"/>
          <a:stretch/>
        </p:blipFill>
        <p:spPr>
          <a:xfrm>
            <a:off x="172800" y="1851840"/>
            <a:ext cx="3664800" cy="2268000"/>
          </a:xfrm>
          <a:prstGeom prst="rect">
            <a:avLst/>
          </a:prstGeom>
          <a:ln>
            <a:noFill/>
          </a:ln>
        </p:spPr>
      </p:pic>
      <p:pic>
        <p:nvPicPr>
          <p:cNvPr id="135" name="图片 3" descr=""/>
          <p:cNvPicPr/>
          <p:nvPr/>
        </p:nvPicPr>
        <p:blipFill>
          <a:blip r:embed="rId2"/>
          <a:stretch/>
        </p:blipFill>
        <p:spPr>
          <a:xfrm>
            <a:off x="3837960" y="3279240"/>
            <a:ext cx="5237640" cy="291348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275760" y="4532760"/>
            <a:ext cx="3158640" cy="13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说明：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.then()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是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Promise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实例的一个方法，表示要执行的下一步操作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0400" y="450360"/>
            <a:ext cx="8142120" cy="5808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思考？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如果我想要执行完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再执行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b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，紧接着执行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，最后执行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d,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怎么实现？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2018-11-07T19:56:16Z</dcterms:modified>
  <cp:revision>5576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2052-10.1.0.7452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