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11.jpeg" ContentType="image/jpe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pPr algn="just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2959200"/>
            <a:ext cx="9153000" cy="1719000"/>
          </a:xfrm>
          <a:prstGeom prst="rect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4" descr=""/>
          <p:cNvPicPr/>
          <p:nvPr/>
        </p:nvPicPr>
        <p:blipFill>
          <a:blip r:embed="rId2"/>
          <a:stretch/>
        </p:blipFill>
        <p:spPr>
          <a:xfrm>
            <a:off x="9360" y="1341360"/>
            <a:ext cx="3482640" cy="3943080"/>
          </a:xfrm>
          <a:prstGeom prst="rect">
            <a:avLst/>
          </a:prstGeom>
          <a:ln w="936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2777400" y="3185280"/>
            <a:ext cx="5909040" cy="75780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zh-CN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ubTitle"/>
          </p:nvPr>
        </p:nvSpPr>
        <p:spPr>
          <a:xfrm>
            <a:off x="2774520" y="3944880"/>
            <a:ext cx="5917680" cy="611640"/>
          </a:xfrm>
          <a:prstGeom prst="rect">
            <a:avLst/>
          </a:prstGeom>
        </p:spPr>
        <p:txBody>
          <a:bodyPr lIns="90000" rIns="90000" tIns="47160" bIns="47160" anchor="ctr"/>
          <a:p>
            <a:pPr algn="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单击此处编辑母版副标题样式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Second Outline Level</a:t>
            </a:r>
            <a:endParaRPr/>
          </a:p>
          <a:p>
            <a:pPr lvl="2" marL="1296000" indent="-288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500" spc="-1">
                <a:latin typeface="Arial"/>
              </a:rPr>
              <a:t>Third Outline Level</a:t>
            </a:r>
            <a:endParaRPr/>
          </a:p>
          <a:p>
            <a:pPr lvl="3" marL="1728000" indent="-216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Fourth Outline Level</a:t>
            </a:r>
            <a:endParaRPr/>
          </a:p>
          <a:p>
            <a:pPr lvl="4" marL="2160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Fifth Outline Level</a:t>
            </a:r>
            <a:endParaRPr/>
          </a:p>
          <a:p>
            <a:pPr lvl="5" marL="2592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Sixth Outline Level</a:t>
            </a:r>
            <a:endParaRPr/>
          </a:p>
          <a:p>
            <a:pPr lvl="6" marL="3024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1052640"/>
            <a:ext cx="8229240" cy="76176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zh-C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单击此处编辑母版标题样式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973520"/>
            <a:ext cx="8229240" cy="42714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Sixth Outline Level</a:t>
            </a:r>
            <a:endParaRPr/>
          </a:p>
          <a:p>
            <a:pPr marL="2145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Seventh Outline Level</a:t>
            </a:r>
            <a:r>
              <a:rPr lang="zh-C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单击此处编辑母版文本样式</a:t>
            </a:r>
            <a:endParaRPr/>
          </a:p>
          <a:p>
            <a:pPr lvl="1" marL="5576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第二级</a:t>
            </a:r>
            <a:endParaRPr/>
          </a:p>
          <a:p>
            <a:pPr lvl="2" marL="9003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第三级</a:t>
            </a:r>
            <a:endParaRPr/>
          </a:p>
          <a:p>
            <a:pPr lvl="3" marL="124344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第四级</a:t>
            </a:r>
            <a:endParaRPr/>
          </a:p>
          <a:p>
            <a:pPr lvl="4" marL="1586160" indent="-214200" algn="just">
              <a:lnSpc>
                <a:spcPct val="100000"/>
              </a:lnSpc>
              <a:buFont typeface="Arial"/>
              <a:buChar char="•"/>
            </a:pPr>
            <a:r>
              <a:rPr lang="zh-C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第五级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0" y="0"/>
            <a:ext cx="12240" cy="12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 flipV="1">
            <a:off x="0" y="0"/>
            <a:ext cx="9108720" cy="756720"/>
          </a:xfrm>
          <a:prstGeom prst="rtTriangle">
            <a:avLst/>
          </a:prstGeom>
          <a:solidFill>
            <a:srgbClr val="a86cbb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 flipH="1" flipV="1">
            <a:off x="3371040" y="4680"/>
            <a:ext cx="5773320" cy="1328400"/>
          </a:xfrm>
          <a:prstGeom prst="rtTriangle">
            <a:avLst/>
          </a:prstGeom>
          <a:solidFill>
            <a:srgbClr val="13c7a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zh-CN" sz="18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5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Second Outline Level</a:t>
            </a:r>
            <a:endParaRPr/>
          </a:p>
          <a:p>
            <a:pPr lvl="2" marL="1296000" indent="-288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1500" spc="-1">
                <a:latin typeface="Arial"/>
              </a:rPr>
              <a:t>Third Outline Level</a:t>
            </a:r>
            <a:endParaRPr/>
          </a:p>
          <a:p>
            <a:pPr lvl="3" marL="1728000" indent="-216000" algn="just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zh-CN" sz="1500" spc="-1">
                <a:latin typeface="Arial"/>
              </a:rPr>
              <a:t>Fourth Outline Level</a:t>
            </a:r>
            <a:endParaRPr/>
          </a:p>
          <a:p>
            <a:pPr lvl="4" marL="2160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Fifth Outline Level</a:t>
            </a:r>
            <a:endParaRPr/>
          </a:p>
          <a:p>
            <a:pPr lvl="5" marL="2592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Sixth Outline Level</a:t>
            </a:r>
            <a:endParaRPr/>
          </a:p>
          <a:p>
            <a:pPr lvl="6" marL="3024000" indent="-216000" algn="just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h-C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0400" y="52704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数据类型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的作用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作为属性名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用于对象的属性名，就能保证不会出现同名的属性。这对于一个对象由多个模块构成的情况非常有用，能防止某一个键被不小心改写或覆盖。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</a:t>
            </a:r>
            <a:endParaRPr/>
          </a:p>
        </p:txBody>
      </p:sp>
      <p:pic>
        <p:nvPicPr>
          <p:cNvPr id="131" name="图片 1" descr=""/>
          <p:cNvPicPr/>
          <p:nvPr/>
        </p:nvPicPr>
        <p:blipFill>
          <a:blip r:embed="rId1"/>
          <a:stretch/>
        </p:blipFill>
        <p:spPr>
          <a:xfrm>
            <a:off x="676800" y="3925080"/>
            <a:ext cx="3426120" cy="158976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4592160" y="3680640"/>
            <a:ext cx="3756960" cy="22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注意：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在对象的内部，使用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Symbol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值定义属性时，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Symbol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值必须放在方括号之中。同理，访问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Symbol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属性不能用点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1120" y="52704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数据类型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Object.getOwnPropertySymbols()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）作用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Object.getOwnPropertySymbols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方法返回一个数组，成员是当前对象的所有用作属性名的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值。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       </a:t>
            </a:r>
            <a:endParaRPr/>
          </a:p>
        </p:txBody>
      </p:sp>
      <p:pic>
        <p:nvPicPr>
          <p:cNvPr id="134" name="图片 2" descr=""/>
          <p:cNvPicPr/>
          <p:nvPr/>
        </p:nvPicPr>
        <p:blipFill>
          <a:blip r:embed="rId1"/>
          <a:stretch/>
        </p:blipFill>
        <p:spPr>
          <a:xfrm>
            <a:off x="915840" y="3601080"/>
            <a:ext cx="6123600" cy="216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1120" y="527040"/>
            <a:ext cx="8142120" cy="523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5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数据类型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4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、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Symbol.for()</a:t>
            </a:r>
            <a:endParaRPr/>
          </a:p>
          <a:p>
            <a:pPr>
              <a:lnSpc>
                <a:spcPct val="150000"/>
              </a:lnSpc>
            </a:pP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（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）作用：我们希望重新使用同一个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值，可以利用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Symbol.for()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方法。它接受一个字符串作为参数，然后搜索有没有以该参数作为名称的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值。如果有，就返回这个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值，否则就新建并返回一个以该字符串为名称的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Symbol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值。</a:t>
            </a:r>
            <a:endParaRPr/>
          </a:p>
        </p:txBody>
      </p:sp>
      <p:pic>
        <p:nvPicPr>
          <p:cNvPr id="136" name="图片 1" descr=""/>
          <p:cNvPicPr/>
          <p:nvPr/>
        </p:nvPicPr>
        <p:blipFill>
          <a:blip r:embed="rId1"/>
          <a:stretch/>
        </p:blipFill>
        <p:spPr>
          <a:xfrm>
            <a:off x="877680" y="3969360"/>
            <a:ext cx="4761000" cy="105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片 1" descr=""/>
          <p:cNvPicPr/>
          <p:nvPr/>
        </p:nvPicPr>
        <p:blipFill>
          <a:blip r:embed="rId1"/>
          <a:stretch/>
        </p:blipFill>
        <p:spPr>
          <a:xfrm>
            <a:off x="2104920" y="1438200"/>
            <a:ext cx="4933440" cy="3981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LibreOffice/5.0.2.2$MacOSX_X86_64 LibreOffice_project/37b43f919e4de5eeaca9b9755ed688758a8251fe</Application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2016-03-21T02:19:00Z</dcterms:created>
  <dc:creator>yzd</dc:creator>
  <dc:language>zh-CN</dc:language>
  <dcterms:modified xsi:type="dcterms:W3CDTF">2018-11-07T19:51:12Z</dcterms:modified>
  <cp:revision>5370</cp:revision>
  <dc:title>H5移动开发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2052-10.1.0.7400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