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10.jpeg" ContentType="image/jpe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2959200"/>
            <a:ext cx="9153000" cy="1719000"/>
          </a:xfrm>
          <a:prstGeom prst="rect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4" descr=""/>
          <p:cNvPicPr/>
          <p:nvPr/>
        </p:nvPicPr>
        <p:blipFill>
          <a:blip r:embed="rId2"/>
          <a:stretch/>
        </p:blipFill>
        <p:spPr>
          <a:xfrm>
            <a:off x="9360" y="1341360"/>
            <a:ext cx="3482640" cy="3943080"/>
          </a:xfrm>
          <a:prstGeom prst="rect">
            <a:avLst/>
          </a:prstGeom>
          <a:ln w="936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2777400" y="3185280"/>
            <a:ext cx="5909040" cy="75780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zh-CN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ubTitle"/>
          </p:nvPr>
        </p:nvSpPr>
        <p:spPr>
          <a:xfrm>
            <a:off x="2774520" y="3944880"/>
            <a:ext cx="5917680" cy="611640"/>
          </a:xfrm>
          <a:prstGeom prst="rect">
            <a:avLst/>
          </a:prstGeom>
        </p:spPr>
        <p:txBody>
          <a:bodyPr lIns="90000" rIns="90000" tIns="47160" bIns="47160" anchor="ctr"/>
          <a:p>
            <a:pPr algn="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单击此处编辑母版副标题样式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Second Outline Level</a:t>
            </a:r>
            <a:endParaRPr/>
          </a:p>
          <a:p>
            <a:pPr lvl="2" marL="1296000" indent="-288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500" spc="-1">
                <a:latin typeface="Arial"/>
              </a:rPr>
              <a:t>Third Outline Level</a:t>
            </a:r>
            <a:endParaRPr/>
          </a:p>
          <a:p>
            <a:pPr lvl="3" marL="1728000" indent="-216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Fourth Outline Level</a:t>
            </a:r>
            <a:endParaRPr/>
          </a:p>
          <a:p>
            <a:pPr lvl="4" marL="2160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Fifth Outline Level</a:t>
            </a:r>
            <a:endParaRPr/>
          </a:p>
          <a:p>
            <a:pPr lvl="5" marL="2592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Sixth Outline Level</a:t>
            </a:r>
            <a:endParaRPr/>
          </a:p>
          <a:p>
            <a:pPr lvl="6" marL="3024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Sixth Outline Level</a:t>
            </a:r>
            <a:endParaRPr/>
          </a:p>
          <a:p>
            <a:pPr marL="2145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Seventh Outline Level</a:t>
            </a: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单击此处编辑母版文本样式</a:t>
            </a:r>
            <a:endParaRPr/>
          </a:p>
          <a:p>
            <a:pPr lvl="1" marL="5576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第二级</a:t>
            </a:r>
            <a:endParaRPr/>
          </a:p>
          <a:p>
            <a:pPr lvl="2" marL="9003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第三级</a:t>
            </a:r>
            <a:endParaRPr/>
          </a:p>
          <a:p>
            <a:pPr lvl="3" marL="12434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第四级</a:t>
            </a:r>
            <a:endParaRPr/>
          </a:p>
          <a:p>
            <a:pPr lvl="4" marL="15861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第五级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zh-CN" sz="18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5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Second Outline Level</a:t>
            </a:r>
            <a:endParaRPr/>
          </a:p>
          <a:p>
            <a:pPr lvl="2" marL="1296000" indent="-288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500" spc="-1">
                <a:latin typeface="Arial"/>
              </a:rPr>
              <a:t>Third Outline Level</a:t>
            </a:r>
            <a:endParaRPr/>
          </a:p>
          <a:p>
            <a:pPr lvl="3" marL="1728000" indent="-216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Fourth Outline Level</a:t>
            </a:r>
            <a:endParaRPr/>
          </a:p>
          <a:p>
            <a:pPr lvl="4" marL="2160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Fifth Outline Level</a:t>
            </a:r>
            <a:endParaRPr/>
          </a:p>
          <a:p>
            <a:pPr lvl="5" marL="2592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Sixth Outline Level</a:t>
            </a:r>
            <a:endParaRPr/>
          </a:p>
          <a:p>
            <a:pPr lvl="6" marL="3024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Proxy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4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deleteProperty(target,key)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作用：用于拦截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delete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操作，如果这个方法抛出错误或者返回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false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，当前属性就无法被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delete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命令删除。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参数说明：目标对象和属性名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例如：要求只能删除带下划线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(_)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的属性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31" name="图片 1" descr=""/>
          <p:cNvPicPr/>
          <p:nvPr/>
        </p:nvPicPr>
        <p:blipFill>
          <a:blip r:embed="rId1"/>
          <a:stretch/>
        </p:blipFill>
        <p:spPr>
          <a:xfrm>
            <a:off x="929160" y="3793320"/>
            <a:ext cx="4550760" cy="223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Proxy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5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ownKeys(target)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作用：用来拦截对象自身属性的读取操作（具体来说拦截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Object.getOwnPropertyNames()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Object.getOwnPropertySymbols()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Object.keys()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for...in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循环）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参数说明：目标对象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例子：要求遍历对象的时候保护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name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属性（即让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name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属性遍历不到）</a:t>
            </a:r>
            <a:endParaRPr/>
          </a:p>
        </p:txBody>
      </p:sp>
      <p:pic>
        <p:nvPicPr>
          <p:cNvPr id="133" name="图片 2" descr=""/>
          <p:cNvPicPr/>
          <p:nvPr/>
        </p:nvPicPr>
        <p:blipFill>
          <a:blip r:embed="rId1"/>
          <a:stretch/>
        </p:blipFill>
        <p:spPr>
          <a:xfrm>
            <a:off x="500400" y="4838760"/>
            <a:ext cx="7262280" cy="98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0400" y="43704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Reflect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、概念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Reflect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：反射的意思，将一些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Object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的操作转移到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Reflect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对象上，使操作更合理。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、作用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 将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Object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对象的一些明显属于语言内部的方法（比如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Object.defineProperty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），放到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Reflect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对象上。也就是说，从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Reflect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对象上可以拿到语言内部的方法。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说明：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现阶段，某些方法同时在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Object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Reflect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对象上部署，未来的新方法将只部署在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Reflect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对象上。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Reflect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）修改某些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Object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方法的返回结果，让其变得更合理。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）让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Object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操作都变成函数行为。某些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Object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操作是命令式，比如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name in obj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delete obj[name]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Reflect.has(obj, name)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Reflect.deleteProperty(obj, name)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让它们变成了函数行为。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4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Reflect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对象的方法与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Proxy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对象的方法一一对应，只要是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Proxy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对象的方法，就能在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Reflect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对象上找到对应的方法。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0400" y="334080"/>
            <a:ext cx="8142120" cy="6009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Reflect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Reflect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对象的方法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Reflect.get(target, key, receiver)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作用：查找并返回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target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对象的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key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属性，如果没有该属性，则返回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undefined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Reflect.set(target, key, value, receiver)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作用：设置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target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对象的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key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属性等于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value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Reflect.has(obj, key)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作用：查找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target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对象的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key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属性是否存在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4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Reflect.deleteProperty(obj, key)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作用：删除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target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对象的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key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属性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Reflect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5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Reflect.ownKeys (target)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作用：返回对象的所有属性，基本等同于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Object.getOwnPropertyNames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与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Object.getOwnPropertySymbols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之和。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Reflect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课后练习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利用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Proxy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Reflect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封装函数实现对数据层的校验，返回代理对象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要求：创建一个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Person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的类用于创建含有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name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age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的实例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name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属性进行修改的时候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name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必须为字符串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age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属性进行修改的时候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age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必须为数值类型并且大于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18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岁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 1" descr=""/>
          <p:cNvPicPr/>
          <p:nvPr/>
        </p:nvPicPr>
        <p:blipFill>
          <a:blip r:embed="rId1"/>
          <a:stretch/>
        </p:blipFill>
        <p:spPr>
          <a:xfrm>
            <a:off x="2104920" y="1438200"/>
            <a:ext cx="4933440" cy="3981240"/>
          </a:xfrm>
          <a:prstGeom prst="rect">
            <a:avLst/>
          </a:prstGeom>
          <a:ln w="936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LibreOffice/5.0.2.2$MacOSX_X86_64 LibreOffice_project/37b43f919e4de5eeaca9b9755ed688758a8251fe</Application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2016-03-21T02:19:00Z</dcterms:created>
  <dc:creator>yzd</dc:creator>
  <dc:language>zh-CN</dc:language>
  <dcterms:modified xsi:type="dcterms:W3CDTF">2018-11-07T19:54:14Z</dcterms:modified>
  <cp:revision>5503</cp:revision>
  <dc:title>H5移动开发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2052-10.1.0.7452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