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15.jpeg" ContentType="image/jpe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2959200"/>
            <a:ext cx="9153000" cy="1719000"/>
          </a:xfrm>
          <a:prstGeom prst="rect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4" descr=""/>
          <p:cNvPicPr/>
          <p:nvPr/>
        </p:nvPicPr>
        <p:blipFill>
          <a:blip r:embed="rId2"/>
          <a:stretch/>
        </p:blipFill>
        <p:spPr>
          <a:xfrm>
            <a:off x="9360" y="1341360"/>
            <a:ext cx="3482640" cy="3943080"/>
          </a:xfrm>
          <a:prstGeom prst="rect">
            <a:avLst/>
          </a:prstGeom>
          <a:ln w="936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2777400" y="3185280"/>
            <a:ext cx="5909040" cy="75780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zh-CN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ubTitle"/>
          </p:nvPr>
        </p:nvSpPr>
        <p:spPr>
          <a:xfrm>
            <a:off x="2774520" y="3944880"/>
            <a:ext cx="5917680" cy="611640"/>
          </a:xfrm>
          <a:prstGeom prst="rect">
            <a:avLst/>
          </a:prstGeom>
        </p:spPr>
        <p:txBody>
          <a:bodyPr lIns="90000" rIns="90000" tIns="47160" bIns="47160" anchor="ctr"/>
          <a:p>
            <a:pPr algn="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单击此处编辑母版副标题样式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Second Outline Level</a:t>
            </a:r>
            <a:endParaRPr/>
          </a:p>
          <a:p>
            <a:pPr lvl="2" marL="1296000" indent="-288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500" spc="-1">
                <a:latin typeface="Arial"/>
              </a:rPr>
              <a:t>Third Outline Level</a:t>
            </a:r>
            <a:endParaRPr/>
          </a:p>
          <a:p>
            <a:pPr lvl="3" marL="1728000" indent="-216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Fourth Outline Level</a:t>
            </a:r>
            <a:endParaRPr/>
          </a:p>
          <a:p>
            <a:pPr lvl="4" marL="2160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Fifth Outline Level</a:t>
            </a:r>
            <a:endParaRPr/>
          </a:p>
          <a:p>
            <a:pPr lvl="5" marL="2592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Sixth Outline Level</a:t>
            </a:r>
            <a:endParaRPr/>
          </a:p>
          <a:p>
            <a:pPr lvl="6" marL="3024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Sixth Outline Level</a:t>
            </a:r>
            <a:endParaRPr/>
          </a:p>
          <a:p>
            <a:pPr marL="2145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Seventh Outline Level</a:t>
            </a: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单击此处编辑母版文本样式</a:t>
            </a:r>
            <a:endParaRPr/>
          </a:p>
          <a:p>
            <a:pPr lvl="1" marL="5576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第二级</a:t>
            </a:r>
            <a:endParaRPr/>
          </a:p>
          <a:p>
            <a:pPr lvl="2" marL="9003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第三级</a:t>
            </a:r>
            <a:endParaRPr/>
          </a:p>
          <a:p>
            <a:pPr lvl="3" marL="12434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第四级</a:t>
            </a:r>
            <a:endParaRPr/>
          </a:p>
          <a:p>
            <a:pPr lvl="4" marL="15861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第五级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zh-CN" sz="18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5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Second Outline Level</a:t>
            </a:r>
            <a:endParaRPr/>
          </a:p>
          <a:p>
            <a:pPr lvl="2" marL="1296000" indent="-288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500" spc="-1">
                <a:latin typeface="Arial"/>
              </a:rPr>
              <a:t>Third Outline Level</a:t>
            </a:r>
            <a:endParaRPr/>
          </a:p>
          <a:p>
            <a:pPr lvl="3" marL="1728000" indent="-216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Fourth Outline Level</a:t>
            </a:r>
            <a:endParaRPr/>
          </a:p>
          <a:p>
            <a:pPr lvl="4" marL="2160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Fifth Outline Level</a:t>
            </a:r>
            <a:endParaRPr/>
          </a:p>
          <a:p>
            <a:pPr lvl="5" marL="2592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Sixth Outline Level</a:t>
            </a:r>
            <a:endParaRPr/>
          </a:p>
          <a:p>
            <a:pPr lvl="6" marL="3024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20200" y="551880"/>
            <a:ext cx="8103600" cy="5262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新增的方法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4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includes()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作用：判断字符串中是否包含某些字符，返回布尔值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4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startsWith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endsWith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作用：判断一个字符串是否是以某些字符起始的或截止的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,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返回布尔值</a:t>
            </a:r>
            <a:endParaRPr/>
          </a:p>
        </p:txBody>
      </p:sp>
      <p:pic>
        <p:nvPicPr>
          <p:cNvPr id="131" name="图片 3" descr=""/>
          <p:cNvPicPr/>
          <p:nvPr/>
        </p:nvPicPr>
        <p:blipFill>
          <a:blip r:embed="rId1"/>
          <a:stretch/>
        </p:blipFill>
        <p:spPr>
          <a:xfrm>
            <a:off x="597600" y="4039920"/>
            <a:ext cx="6507720" cy="177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20200" y="551880"/>
            <a:ext cx="8103600" cy="5262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新增的方法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5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repeat()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作用：回一个新字符串，表示将原字符串重复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次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注意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: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①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参数如果是小数，会被取整。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②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如果参数是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0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到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-1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之间的小数，则等同于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0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③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参数是小于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-1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的负数或者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Infinity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，会报错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④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参数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NaN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等同于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0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⑤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如果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repeat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的参数是字符串，则会先转换成数字。</a:t>
            </a:r>
            <a:endParaRPr/>
          </a:p>
        </p:txBody>
      </p:sp>
      <p:pic>
        <p:nvPicPr>
          <p:cNvPr id="133" name="图片 1" descr=""/>
          <p:cNvPicPr/>
          <p:nvPr/>
        </p:nvPicPr>
        <p:blipFill>
          <a:blip r:embed="rId1"/>
          <a:stretch/>
        </p:blipFill>
        <p:spPr>
          <a:xfrm>
            <a:off x="1101240" y="2428200"/>
            <a:ext cx="3997440" cy="96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20200" y="551880"/>
            <a:ext cx="8103600" cy="5262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模板字符串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、作用：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将数据和模板拼成一个带结果的字符串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、定义：利用反引号来定义模板字符串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(` `)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，模板字符串里面可以拼接变量直接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${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变量名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}</a:t>
            </a:r>
            <a:endParaRPr/>
          </a:p>
        </p:txBody>
      </p:sp>
      <p:pic>
        <p:nvPicPr>
          <p:cNvPr id="135" name="图片 2" descr=""/>
          <p:cNvPicPr/>
          <p:nvPr/>
        </p:nvPicPr>
        <p:blipFill>
          <a:blip r:embed="rId1"/>
          <a:stretch/>
        </p:blipFill>
        <p:spPr>
          <a:xfrm>
            <a:off x="597600" y="3478680"/>
            <a:ext cx="7058160" cy="217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20200" y="551880"/>
            <a:ext cx="8103600" cy="5262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模板字符串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、模板字符串可以定义多行字符串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4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、如果要在模板字符串中嵌入变量，需要将变量名写在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${}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之中。大括号内部可以放入任意的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JavaScript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表达式，可以进行运算，以及引用对象属性。</a:t>
            </a:r>
            <a:endParaRPr/>
          </a:p>
        </p:txBody>
      </p:sp>
      <p:pic>
        <p:nvPicPr>
          <p:cNvPr id="137" name="图片 1" descr=""/>
          <p:cNvPicPr/>
          <p:nvPr/>
        </p:nvPicPr>
        <p:blipFill>
          <a:blip r:embed="rId1"/>
          <a:stretch/>
        </p:blipFill>
        <p:spPr>
          <a:xfrm>
            <a:off x="1014120" y="1827360"/>
            <a:ext cx="3643200" cy="1042200"/>
          </a:xfrm>
          <a:prstGeom prst="rect">
            <a:avLst/>
          </a:prstGeom>
          <a:ln>
            <a:noFill/>
          </a:ln>
        </p:spPr>
      </p:pic>
      <p:pic>
        <p:nvPicPr>
          <p:cNvPr id="138" name="图片 3" descr=""/>
          <p:cNvPicPr/>
          <p:nvPr/>
        </p:nvPicPr>
        <p:blipFill>
          <a:blip r:embed="rId2"/>
          <a:stretch/>
        </p:blipFill>
        <p:spPr>
          <a:xfrm>
            <a:off x="902160" y="4495320"/>
            <a:ext cx="2867400" cy="1319040"/>
          </a:xfrm>
          <a:prstGeom prst="rect">
            <a:avLst/>
          </a:prstGeom>
          <a:ln>
            <a:noFill/>
          </a:ln>
        </p:spPr>
      </p:pic>
      <p:pic>
        <p:nvPicPr>
          <p:cNvPr id="139" name="图片 5" descr=""/>
          <p:cNvPicPr/>
          <p:nvPr/>
        </p:nvPicPr>
        <p:blipFill>
          <a:blip r:embed="rId3"/>
          <a:stretch/>
        </p:blipFill>
        <p:spPr>
          <a:xfrm>
            <a:off x="4417200" y="4495320"/>
            <a:ext cx="2634840" cy="12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20200" y="551880"/>
            <a:ext cx="8103600" cy="5262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模板字符串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、模板字符串中还可以引用函数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说明：如果模板字符串大括号里面的值不是字符串则会转化为字符串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41" name="图片 6" descr=""/>
          <p:cNvPicPr/>
          <p:nvPr/>
        </p:nvPicPr>
        <p:blipFill>
          <a:blip r:embed="rId1"/>
          <a:stretch/>
        </p:blipFill>
        <p:spPr>
          <a:xfrm>
            <a:off x="1066320" y="1967400"/>
            <a:ext cx="3885120" cy="129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20200" y="551880"/>
            <a:ext cx="8103600" cy="5262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标签模板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、定义：标签模板其实不是模板，而是函数调用的一种特殊形式。“标签”指的就是函数，紧跟在后面的模板字符串就是它的参数。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例如：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alert`123`   =&gt;  alert(123)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、注意：如果模板字符里面有变量，就不是简单的调用了，而是会将模板字符串先处理成多个参数，再调用函数。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说明：①该函数第一个参数是一个数组，该数组的成员是模板字符串中那些没有变量替换的部分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②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函数的其他参数，都是模板字符串各个变量被替换后的值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20200" y="551880"/>
            <a:ext cx="8103600" cy="5262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标签模板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String.row()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方法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: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往往用来充当模板字符串的处理函数，返回一个斜杠都被转义（即斜杠前面再加一个斜杠）的字符串，对应于替换变量后的模板字符串。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例如：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console.log(String.raw`Hi\n${2+3}!`);  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//Hi\n5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console.log(`Hi${2+3}`)  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//Hi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5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 1" descr=""/>
          <p:cNvPicPr/>
          <p:nvPr/>
        </p:nvPicPr>
        <p:blipFill>
          <a:blip r:embed="rId1"/>
          <a:stretch/>
        </p:blipFill>
        <p:spPr>
          <a:xfrm>
            <a:off x="2104920" y="1438200"/>
            <a:ext cx="4933440" cy="3981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LibreOffice/5.0.2.2$MacOSX_X86_64 LibreOffice_project/37b43f919e4de5eeaca9b9755ed688758a8251fe</Application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2016-03-21T02:19:00Z</dcterms:created>
  <dc:creator>yzd</dc:creator>
  <dc:language>zh-CN</dc:language>
  <dcterms:modified xsi:type="dcterms:W3CDTF">2018-11-07T19:42:12Z</dcterms:modified>
  <cp:revision>5223</cp:revision>
  <dc:title>H5移动开发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2052-10.1.0.7452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