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89" r:id="rId2"/>
    <p:sldId id="713" r:id="rId3"/>
    <p:sldId id="833" r:id="rId4"/>
    <p:sldId id="834" r:id="rId5"/>
    <p:sldId id="807" r:id="rId6"/>
    <p:sldId id="821" r:id="rId7"/>
    <p:sldId id="838" r:id="rId8"/>
    <p:sldId id="835" r:id="rId9"/>
    <p:sldId id="836" r:id="rId10"/>
    <p:sldId id="837" r:id="rId11"/>
    <p:sldId id="823" r:id="rId12"/>
    <p:sldId id="797" r:id="rId13"/>
    <p:sldId id="839" r:id="rId14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625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644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中的筛选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4005064"/>
            <a:ext cx="5917949" cy="611822"/>
          </a:xfrm>
        </p:spPr>
        <p:txBody>
          <a:bodyPr/>
          <a:lstStyle/>
          <a:p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中表单的操作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73710" y="847090"/>
            <a:ext cx="8196580" cy="4196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5.jquery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遍历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---each()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方法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</a:t>
            </a:r>
            <a:r>
              <a:rPr lang="zh-CN" altLang="en-US" sz="2200">
                <a:sym typeface="+mn-ea"/>
              </a:rPr>
              <a:t>作用：为每个元素匹配运行的函数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用法：</a:t>
            </a:r>
            <a:r>
              <a:rPr lang="en-US" altLang="zh-CN" sz="2200">
                <a:sym typeface="+mn-ea"/>
              </a:rPr>
              <a:t>$(selector).each(function(index,element){})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</a:t>
            </a:r>
            <a:r>
              <a:rPr lang="zh-CN" altLang="en-US" sz="2200">
                <a:sym typeface="+mn-ea"/>
              </a:rPr>
              <a:t>参数说明：①</a:t>
            </a:r>
            <a:r>
              <a:rPr lang="en-US" altLang="zh-CN" sz="2200">
                <a:sym typeface="+mn-ea"/>
              </a:rPr>
              <a:t>index:</a:t>
            </a:r>
            <a:r>
              <a:rPr lang="zh-CN" altLang="en-US" sz="2200">
                <a:sym typeface="+mn-ea"/>
              </a:rPr>
              <a:t>当前元素的下标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             ②</a:t>
            </a:r>
            <a:r>
              <a:rPr lang="en-US" altLang="zh-CN" sz="2200">
                <a:sym typeface="+mn-ea"/>
              </a:rPr>
              <a:t>element</a:t>
            </a:r>
            <a:r>
              <a:rPr lang="zh-CN" altLang="en-US" sz="2200">
                <a:sym typeface="+mn-ea"/>
              </a:rPr>
              <a:t>：当前元素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课堂练习：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在页面创建三个</a:t>
            </a:r>
            <a:r>
              <a:rPr lang="en-US" altLang="zh-CN" sz="2200">
                <a:sym typeface="+mn-ea"/>
              </a:rPr>
              <a:t>div</a:t>
            </a:r>
            <a:r>
              <a:rPr lang="zh-CN" altLang="en-US" sz="2200">
                <a:sym typeface="+mn-ea"/>
              </a:rPr>
              <a:t>元素，利用</a:t>
            </a:r>
            <a:r>
              <a:rPr lang="en-US" altLang="zh-CN" sz="2200">
                <a:sym typeface="+mn-ea"/>
              </a:rPr>
              <a:t>jquery</a:t>
            </a:r>
            <a:r>
              <a:rPr lang="zh-CN" altLang="en-US" sz="2200">
                <a:sym typeface="+mn-ea"/>
              </a:rPr>
              <a:t>遍历元素的方法为</a:t>
            </a:r>
            <a:r>
              <a:rPr lang="en-US" altLang="zh-CN" sz="2200">
                <a:sym typeface="+mn-ea"/>
              </a:rPr>
              <a:t>div</a:t>
            </a:r>
            <a:r>
              <a:rPr lang="zh-CN" altLang="en-US" sz="2200">
                <a:sym typeface="+mn-ea"/>
              </a:rPr>
              <a:t>分别添加红、绿、蓝色的边框。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457200" y="461645"/>
            <a:ext cx="8229600" cy="570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3.</a:t>
            </a:r>
            <a:r>
              <a:rPr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jquery的内容操作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）获取或设置网页标签内容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①html()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获取：对象.html() 获取当前对象的内容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注意：若对象是一组元素则只能获取第一个元素的内容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设置：对象.html("值") 设置对象的内容   如果参数中有html标记，该方法会识别网页标记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②text()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获取：对象.text() 获取所有被查找的dom元素的内容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设置：对象.text("值") 设置对象的内容   如果参数中有html标记，该方法会将html标记识别为字符串输出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457200" y="574675"/>
            <a:ext cx="8229600" cy="4033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sz="2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）获取或设置表单的value值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val()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获取：对象.val() 获取表单元素的value值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设置：对象.val('值')  设置表单元素的value值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57200" y="838835"/>
            <a:ext cx="8229600" cy="5346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课后练习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模仿购物车功能实现全选和不全选功能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54990" y="592455"/>
            <a:ext cx="8229600" cy="5673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1.</a:t>
            </a:r>
            <a:r>
              <a:rPr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jquery对象和js对象之间的互换问题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将jquery对象转换成js对象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假设 $(obj) 是一个jquery对象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转换方法：①$(obj)[下标]  下标从0开始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②$(obj).get(下标) 下标从0开始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注意：get()方法是jquery中的方法，含义是将 jquery对象转换成js对象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）将js对象转换成jq对象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假设obj是js对象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转换方法：$(obj)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 在对象外部加一个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$()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就将js对象转换成了jquery 对象</a:t>
            </a:r>
            <a:endParaRPr lang="en-US" altLang="zh-CN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795020"/>
            <a:ext cx="8149590" cy="3674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2.</a:t>
            </a:r>
            <a:r>
              <a:rPr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jquery</a:t>
            </a:r>
            <a:r>
              <a:rPr 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属性筛选器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]    </a:t>
            </a:r>
            <a:r>
              <a:rPr sz="2200" dirty="0">
                <a:sym typeface="+mn-ea"/>
              </a:rPr>
              <a:t>$("div[class]")  </a:t>
            </a:r>
            <a:r>
              <a:rPr sz="2200" dirty="0" err="1">
                <a:sym typeface="+mn-ea"/>
              </a:rPr>
              <a:t>含有class属性的div标记</a:t>
            </a: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='value']    </a:t>
            </a:r>
            <a:r>
              <a:rPr sz="2200" dirty="0">
                <a:sym typeface="+mn-ea"/>
              </a:rPr>
              <a:t>$("div[class='box']")   </a:t>
            </a:r>
            <a:r>
              <a:rPr sz="2200" dirty="0" err="1">
                <a:sym typeface="+mn-ea"/>
              </a:rPr>
              <a:t>class属性名为</a:t>
            </a:r>
            <a:r>
              <a:rPr sz="2200" dirty="0">
                <a:sym typeface="+mn-ea"/>
              </a:rPr>
              <a:t> </a:t>
            </a:r>
            <a:r>
              <a:rPr sz="2200" dirty="0" err="1">
                <a:sym typeface="+mn-ea"/>
              </a:rPr>
              <a:t>box的</a:t>
            </a:r>
            <a:r>
              <a:rPr sz="2200" dirty="0">
                <a:sym typeface="+mn-ea"/>
              </a:rPr>
              <a:t> div </a:t>
            </a:r>
            <a:r>
              <a:rPr sz="2200" dirty="0" err="1">
                <a:sym typeface="+mn-ea"/>
              </a:rPr>
              <a:t>标记</a:t>
            </a:r>
            <a:endParaRPr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!='value']    </a:t>
            </a:r>
            <a:r>
              <a:rPr sz="2200" dirty="0">
                <a:sym typeface="+mn-ea"/>
              </a:rPr>
              <a:t>$("div[class!='b']")    </a:t>
            </a:r>
            <a:r>
              <a:rPr sz="2200" dirty="0" err="1">
                <a:sym typeface="+mn-ea"/>
              </a:rPr>
              <a:t>class属性值不是b的div标记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注意：没有属性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div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元素也会被选取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^='</a:t>
            </a:r>
            <a:r>
              <a:rPr lang="en-US" altLang="zh-CN" sz="2200" dirty="0" err="1">
                <a:sym typeface="+mn-ea"/>
              </a:rPr>
              <a:t>vaule</a:t>
            </a:r>
            <a:r>
              <a:rPr lang="en-US" altLang="zh-CN" sz="2200" dirty="0">
                <a:sym typeface="+mn-ea"/>
              </a:rPr>
              <a:t>']   </a:t>
            </a:r>
            <a:r>
              <a:rPr sz="2200" dirty="0">
                <a:sym typeface="+mn-ea"/>
              </a:rPr>
              <a:t>$("div[class^='b']")    </a:t>
            </a:r>
            <a:r>
              <a:rPr sz="2200" dirty="0" err="1">
                <a:sym typeface="+mn-ea"/>
              </a:rPr>
              <a:t>class属性值以b开头的div标记</a:t>
            </a:r>
            <a:endParaRPr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[attribute$=value]    </a:t>
            </a:r>
            <a:r>
              <a:rPr sz="2200" dirty="0">
                <a:sym typeface="+mn-ea"/>
              </a:rPr>
              <a:t>$("div[class$='b']")    </a:t>
            </a:r>
            <a:r>
              <a:rPr sz="2200" dirty="0" err="1">
                <a:sym typeface="+mn-ea"/>
              </a:rPr>
              <a:t>class属性值以b结尾的div标记</a:t>
            </a:r>
            <a:endParaRPr sz="22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795020"/>
            <a:ext cx="8149590" cy="489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*='value']   $('div[class*=active]')  </a:t>
            </a:r>
            <a:r>
              <a:rPr lang="zh-CN" altLang="en-US" sz="2200" dirty="0">
                <a:sym typeface="+mn-ea"/>
              </a:rPr>
              <a:t>选取属性</a:t>
            </a:r>
            <a:r>
              <a:rPr lang="en-US" altLang="zh-CN" sz="2200" dirty="0">
                <a:sym typeface="+mn-ea"/>
              </a:rPr>
              <a:t>class</a:t>
            </a:r>
            <a:r>
              <a:rPr lang="zh-CN" altLang="en-US" sz="2200" dirty="0">
                <a:sym typeface="+mn-ea"/>
              </a:rPr>
              <a:t>含</a:t>
            </a:r>
            <a:r>
              <a:rPr lang="zh-CN" altLang="en-US" sz="2200" dirty="0" smtClean="0">
                <a:sym typeface="+mn-ea"/>
              </a:rPr>
              <a:t>有</a:t>
            </a:r>
            <a:r>
              <a:rPr lang="en-US" altLang="zh-CN" sz="2200" dirty="0" smtClean="0">
                <a:sym typeface="+mn-ea"/>
              </a:rPr>
              <a:t>active</a:t>
            </a:r>
            <a:r>
              <a:rPr lang="zh-CN" altLang="en-US" sz="2200" dirty="0" smtClean="0">
                <a:sym typeface="+mn-ea"/>
              </a:rPr>
              <a:t>的</a:t>
            </a:r>
            <a:r>
              <a:rPr lang="en-US" altLang="zh-CN" sz="2200" dirty="0">
                <a:sym typeface="+mn-ea"/>
              </a:rPr>
              <a:t>div</a:t>
            </a:r>
            <a:r>
              <a:rPr lang="zh-CN" altLang="en-US" sz="2200" dirty="0">
                <a:sym typeface="+mn-ea"/>
              </a:rPr>
              <a:t>元素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|='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']   $('div[class|=data]')    </a:t>
            </a:r>
            <a:r>
              <a:rPr lang="zh-CN" altLang="en-US" sz="2200" dirty="0">
                <a:sym typeface="+mn-ea"/>
              </a:rPr>
              <a:t>选取属性</a:t>
            </a:r>
            <a:r>
              <a:rPr lang="en-US" altLang="zh-CN" sz="2200" dirty="0">
                <a:sym typeface="+mn-ea"/>
              </a:rPr>
              <a:t>class</a:t>
            </a:r>
            <a:r>
              <a:rPr lang="zh-CN" altLang="en-US" sz="2200" dirty="0">
                <a:sym typeface="+mn-ea"/>
              </a:rPr>
              <a:t>等于</a:t>
            </a:r>
            <a:r>
              <a:rPr lang="en-US" altLang="zh-CN" sz="2200" dirty="0">
                <a:sym typeface="+mn-ea"/>
              </a:rPr>
              <a:t>data</a:t>
            </a:r>
            <a:r>
              <a:rPr lang="zh-CN" altLang="en-US" sz="2200" dirty="0">
                <a:sym typeface="+mn-ea"/>
              </a:rPr>
              <a:t>或者以</a:t>
            </a:r>
            <a:r>
              <a:rPr lang="en-US" altLang="zh-CN" sz="2200" dirty="0">
                <a:sym typeface="+mn-ea"/>
              </a:rPr>
              <a:t>data</a:t>
            </a:r>
            <a:r>
              <a:rPr lang="zh-CN" altLang="en-US" sz="2200" dirty="0">
                <a:sym typeface="+mn-ea"/>
              </a:rPr>
              <a:t>为前缀（该字符串后跟一个连字符</a:t>
            </a:r>
            <a:r>
              <a:rPr lang="en-US" altLang="zh-CN" sz="2200" dirty="0">
                <a:sym typeface="+mn-ea"/>
              </a:rPr>
              <a:t>“-”</a:t>
            </a:r>
            <a:r>
              <a:rPr lang="zh-CN" altLang="en-US" sz="2200" dirty="0">
                <a:sym typeface="+mn-ea"/>
              </a:rPr>
              <a:t>）的元素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</a:t>
            </a:r>
            <a:r>
              <a:rPr lang="en-US" altLang="zh-CN" sz="2200" dirty="0" err="1">
                <a:sym typeface="+mn-ea"/>
              </a:rPr>
              <a:t>atrribute</a:t>
            </a:r>
            <a:r>
              <a:rPr lang="en-US" altLang="zh-CN" sz="2200" dirty="0">
                <a:sym typeface="+mn-ea"/>
              </a:rPr>
              <a:t>~='value']    $('div[class~=</a:t>
            </a:r>
            <a:r>
              <a:rPr lang="en-US" altLang="zh-CN" sz="2200" dirty="0" err="1">
                <a:sym typeface="+mn-ea"/>
              </a:rPr>
              <a:t>uk</a:t>
            </a:r>
            <a:r>
              <a:rPr lang="en-US" altLang="zh-CN" sz="2200" dirty="0">
                <a:sym typeface="+mn-ea"/>
              </a:rPr>
              <a:t>]')    </a:t>
            </a:r>
            <a:r>
              <a:rPr lang="zh-CN" altLang="en-US" sz="2200" dirty="0">
                <a:sym typeface="+mn-ea"/>
              </a:rPr>
              <a:t>选取属性</a:t>
            </a:r>
            <a:r>
              <a:rPr lang="en-US" altLang="zh-CN" sz="2200" dirty="0">
                <a:sym typeface="+mn-ea"/>
              </a:rPr>
              <a:t>class</a:t>
            </a:r>
            <a:r>
              <a:rPr lang="zh-CN" altLang="en-US" sz="2200" dirty="0">
                <a:sym typeface="+mn-ea"/>
              </a:rPr>
              <a:t>用空格分隔的值中包含字符</a:t>
            </a:r>
            <a:r>
              <a:rPr lang="en-US" altLang="zh-CN" sz="2200" dirty="0" err="1">
                <a:sym typeface="+mn-ea"/>
              </a:rPr>
              <a:t>uk</a:t>
            </a:r>
            <a:r>
              <a:rPr lang="zh-CN" altLang="en-US" sz="2200" dirty="0">
                <a:sym typeface="+mn-ea"/>
              </a:rPr>
              <a:t>的元素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[atrribute1] [atrribute2]    $(“div[id][class$='text']”)    </a:t>
            </a:r>
            <a:r>
              <a:rPr lang="zh-CN" altLang="en-US" sz="2200" dirty="0">
                <a:sym typeface="+mn-ea"/>
              </a:rPr>
              <a:t>选取拥属性</a:t>
            </a:r>
            <a:r>
              <a:rPr lang="en-US" altLang="zh-CN" sz="2200" dirty="0">
                <a:sym typeface="+mn-ea"/>
              </a:rPr>
              <a:t>id,</a:t>
            </a:r>
            <a:r>
              <a:rPr lang="zh-CN" altLang="en-US" sz="2200" dirty="0">
                <a:sym typeface="+mn-ea"/>
              </a:rPr>
              <a:t>并且属性</a:t>
            </a:r>
            <a:r>
              <a:rPr lang="en-US" altLang="zh-CN" sz="2200" dirty="0">
                <a:sym typeface="+mn-ea"/>
              </a:rPr>
              <a:t>title</a:t>
            </a:r>
            <a:r>
              <a:rPr lang="zh-CN" altLang="en-US" sz="2200" dirty="0">
                <a:sym typeface="+mn-ea"/>
              </a:rPr>
              <a:t>以</a:t>
            </a:r>
            <a:r>
              <a:rPr lang="en-US" altLang="zh-CN" sz="2200" dirty="0">
                <a:sym typeface="+mn-ea"/>
              </a:rPr>
              <a:t>text</a:t>
            </a:r>
            <a:r>
              <a:rPr lang="zh-CN" altLang="en-US" sz="2200" dirty="0">
                <a:sym typeface="+mn-ea"/>
              </a:rPr>
              <a:t>结束的</a:t>
            </a:r>
            <a:r>
              <a:rPr lang="en-US" altLang="zh-CN" sz="2200" dirty="0">
                <a:sym typeface="+mn-ea"/>
              </a:rPr>
              <a:t>div</a:t>
            </a:r>
            <a:r>
              <a:rPr lang="zh-CN" altLang="en-US" sz="2200" dirty="0">
                <a:sym typeface="+mn-ea"/>
              </a:rPr>
              <a:t>元素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200" dirty="0" smtClean="0"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32130" y="511810"/>
            <a:ext cx="8229600" cy="5673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3.</a:t>
            </a:r>
            <a:r>
              <a:rPr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jquery的属性操作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属性：指的是html标签的属性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例如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：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img标签的src属性等   超链接a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标签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的href属性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等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）attr()方法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获取或设置html标签属性（input标签的checked属性除外）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①获取属性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用法：对象.attr("属性名称")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②设置属性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用法：对象.attr("属性名称","值")  设置单个属性操作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  对象.attr({"属性1":"值1","属性2":"值2",...})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  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//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可以同时设置多个属性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57200" y="511810"/>
            <a:ext cx="8229600" cy="5673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）prop()方法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设置或获取input标签的checked 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①获取属性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用法：对象.prop("checked")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②设置属性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用法：对象.prop("属性名","值")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）removeAttr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()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移除某个对象的属性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用法：对象.removeAttr("属性名");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移除某个对象的一个或多个属性，如果是多个属性，用 空格 隔开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73710" y="1272540"/>
            <a:ext cx="8196580" cy="2688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/>
              <a:t>课堂练习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/>
              <a:t>       利用属性值的操作实现每个</a:t>
            </a:r>
            <a:r>
              <a:rPr lang="en-US" altLang="zh-CN" sz="2200"/>
              <a:t>1s</a:t>
            </a:r>
            <a:r>
              <a:rPr lang="zh-CN" altLang="en-US" sz="2200"/>
              <a:t>中随机换一张图片的功能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73710" y="606425"/>
            <a:ext cx="8196580" cy="546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4.</a:t>
            </a:r>
            <a:r>
              <a:rPr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jquery</a:t>
            </a:r>
            <a:r>
              <a:rPr 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的表单选择器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:input   $(':input')   </a:t>
            </a:r>
            <a:r>
              <a:rPr lang="zh-CN" altLang="en-US" sz="2200">
                <a:sym typeface="+mn-ea"/>
              </a:rPr>
              <a:t>选取所有的</a:t>
            </a:r>
            <a:r>
              <a:rPr lang="en-US" altLang="zh-CN" sz="2200">
                <a:sym typeface="+mn-ea"/>
              </a:rPr>
              <a:t>&lt;input&gt;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&lt;textarea&gt;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&lt;select&gt;         </a:t>
            </a:r>
            <a:r>
              <a:rPr lang="zh-CN" altLang="en-US" sz="2200">
                <a:sym typeface="+mn-ea"/>
              </a:rPr>
              <a:t>和</a:t>
            </a:r>
            <a:r>
              <a:rPr lang="en-US" altLang="zh-CN" sz="2200">
                <a:sym typeface="+mn-ea"/>
              </a:rPr>
              <a:t>&lt;button&gt;</a:t>
            </a:r>
            <a:r>
              <a:rPr lang="zh-CN" altLang="en-US" sz="2200">
                <a:sym typeface="+mn-ea"/>
              </a:rPr>
              <a:t>元素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:text     $(':text')  </a:t>
            </a:r>
            <a:r>
              <a:rPr lang="zh-CN" altLang="en-US" sz="2200">
                <a:sym typeface="+mn-ea"/>
              </a:rPr>
              <a:t>选取所有的单行文本框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:password    $(':password')    </a:t>
            </a:r>
            <a:r>
              <a:rPr lang="zh-CN" altLang="en-US" sz="2200">
                <a:sym typeface="+mn-ea"/>
              </a:rPr>
              <a:t>选取所有的密码框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:radio   $(':radio')   </a:t>
            </a:r>
            <a:r>
              <a:rPr lang="zh-CN" altLang="en-US" sz="2200">
                <a:sym typeface="+mn-ea"/>
              </a:rPr>
              <a:t>选取所有的单选框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:checkbox  $(':checkbox')  </a:t>
            </a:r>
            <a:r>
              <a:rPr lang="zh-CN" altLang="en-US" sz="2200">
                <a:sym typeface="+mn-ea"/>
              </a:rPr>
              <a:t>选取所有的复选框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:submit   $(':submit')    </a:t>
            </a:r>
            <a:r>
              <a:rPr lang="zh-CN" altLang="en-US" sz="2200">
                <a:sym typeface="+mn-ea"/>
              </a:rPr>
              <a:t>选取所有的提交按钮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:image    $(':image')     </a:t>
            </a:r>
            <a:r>
              <a:rPr lang="zh-CN" altLang="en-US" sz="2200">
                <a:sym typeface="+mn-ea"/>
              </a:rPr>
              <a:t>选取所有的图像按钮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:reset      $(':reset')      </a:t>
            </a:r>
            <a:r>
              <a:rPr lang="zh-CN" altLang="en-US" sz="2200">
                <a:sym typeface="+mn-ea"/>
              </a:rPr>
              <a:t>选取所有的重置按钮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:button    $(':button')    </a:t>
            </a:r>
            <a:r>
              <a:rPr lang="zh-CN" altLang="en-US" sz="2200">
                <a:sym typeface="+mn-ea"/>
              </a:rPr>
              <a:t>选取所有的按钮</a:t>
            </a:r>
            <a:endParaRPr lang="en-US" altLang="zh-CN" sz="2200"/>
          </a:p>
          <a:p>
            <a:pPr marL="457200" lvl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39750" y="912495"/>
            <a:ext cx="8196580" cy="4599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/>
              <a:t>      </a:t>
            </a:r>
            <a:r>
              <a:rPr lang="en-US" altLang="zh-CN" sz="2200">
                <a:sym typeface="+mn-ea"/>
              </a:rPr>
              <a:t>:file   $(':file')    </a:t>
            </a:r>
            <a:r>
              <a:rPr lang="zh-CN" altLang="en-US" sz="2200">
                <a:sym typeface="+mn-ea"/>
              </a:rPr>
              <a:t>选取所有的上传域</a:t>
            </a:r>
            <a:endParaRPr lang="en-US" altLang="zh-CN" sz="220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:selected     $('select option:selected')   </a:t>
            </a:r>
            <a:r>
              <a:rPr lang="zh-CN" altLang="en-US" sz="2200">
                <a:sym typeface="+mn-ea"/>
              </a:rPr>
              <a:t>选取所有被选中的选项元素</a:t>
            </a:r>
            <a:endParaRPr lang="en-US" altLang="zh-CN" sz="220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:enabled     $('#form1:enabled')     </a:t>
            </a:r>
            <a:r>
              <a:rPr lang="zh-CN" altLang="en-US" sz="2200">
                <a:sym typeface="+mn-ea"/>
              </a:rPr>
              <a:t>选取</a:t>
            </a:r>
            <a:r>
              <a:rPr lang="en-US" altLang="zh-CN" sz="2200">
                <a:sym typeface="+mn-ea"/>
              </a:rPr>
              <a:t>id</a:t>
            </a:r>
            <a:r>
              <a:rPr lang="zh-CN" altLang="en-US" sz="2200">
                <a:sym typeface="+mn-ea"/>
              </a:rPr>
              <a:t>为</a:t>
            </a:r>
            <a:r>
              <a:rPr lang="en-US" altLang="zh-CN" sz="2200">
                <a:sym typeface="+mn-ea"/>
              </a:rPr>
              <a:t>form1</a:t>
            </a:r>
            <a:r>
              <a:rPr lang="zh-CN" altLang="en-US" sz="2200">
                <a:sym typeface="+mn-ea"/>
              </a:rPr>
              <a:t>的表单内所有 的可用元素</a:t>
            </a:r>
            <a:endParaRPr lang="en-US" altLang="zh-CN" sz="220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:disabled    $('#form2:disabled')     </a:t>
            </a:r>
            <a:r>
              <a:rPr lang="zh-CN" altLang="en-US" sz="2200">
                <a:sym typeface="+mn-ea"/>
              </a:rPr>
              <a:t>选取</a:t>
            </a:r>
            <a:r>
              <a:rPr lang="en-US" altLang="zh-CN" sz="2200">
                <a:sym typeface="+mn-ea"/>
              </a:rPr>
              <a:t>id</a:t>
            </a:r>
            <a:r>
              <a:rPr lang="zh-CN" altLang="en-US" sz="2200">
                <a:sym typeface="+mn-ea"/>
              </a:rPr>
              <a:t>为</a:t>
            </a:r>
            <a:r>
              <a:rPr lang="en-US" altLang="zh-CN" sz="2200">
                <a:sym typeface="+mn-ea"/>
              </a:rPr>
              <a:t>form2</a:t>
            </a:r>
            <a:r>
              <a:rPr lang="zh-CN" altLang="en-US" sz="2200">
                <a:sym typeface="+mn-ea"/>
              </a:rPr>
              <a:t>的表单内所有不可用元素</a:t>
            </a:r>
            <a:endParaRPr lang="en-US" altLang="zh-CN" sz="220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:checked    $('input:checked')       </a:t>
            </a:r>
            <a:r>
              <a:rPr lang="zh-CN" altLang="en-US" sz="2200">
                <a:sym typeface="+mn-ea"/>
              </a:rPr>
              <a:t>选取所有被选中的</a:t>
            </a:r>
            <a:r>
              <a:rPr lang="en-US" altLang="zh-CN" sz="2200">
                <a:sym typeface="+mn-ea"/>
              </a:rPr>
              <a:t>input</a:t>
            </a:r>
            <a:r>
              <a:rPr lang="zh-CN" altLang="en-US" sz="2200">
                <a:sym typeface="+mn-ea"/>
              </a:rPr>
              <a:t>元素</a:t>
            </a:r>
            <a:endParaRPr lang="zh-CN" altLang="en-US" sz="22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2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2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950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 jquery中的筛选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3413</cp:revision>
  <dcterms:created xsi:type="dcterms:W3CDTF">2009-05-11T03:02:00Z</dcterms:created>
  <dcterms:modified xsi:type="dcterms:W3CDTF">2018-06-03T07:07:13Z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