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713" r:id="rId2"/>
    <p:sldId id="833" r:id="rId3"/>
    <p:sldId id="834" r:id="rId4"/>
    <p:sldId id="848" r:id="rId5"/>
    <p:sldId id="846" r:id="rId6"/>
    <p:sldId id="849" r:id="rId7"/>
    <p:sldId id="847" r:id="rId8"/>
    <p:sldId id="807" r:id="rId9"/>
    <p:sldId id="821" r:id="rId10"/>
    <p:sldId id="838" r:id="rId11"/>
    <p:sldId id="835" r:id="rId12"/>
    <p:sldId id="836" r:id="rId13"/>
    <p:sldId id="837" r:id="rId14"/>
    <p:sldId id="823" r:id="rId15"/>
    <p:sldId id="797" r:id="rId16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809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1071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err="1"/>
              <a:t>jQuery</a:t>
            </a:r>
            <a:r>
              <a:rPr lang="en-US" altLang="en-US" dirty="0" err="1"/>
              <a:t>中的</a:t>
            </a:r>
            <a:r>
              <a:rPr lang="en-US" altLang="zh-CN" dirty="0" err="1"/>
              <a:t>DOM</a:t>
            </a:r>
            <a:r>
              <a:rPr lang="en-US" altLang="en-US" dirty="0" err="1" smtClean="0"/>
              <a:t>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克隆内容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clone(true)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深度克隆，复制元素的同时复制该元素绑定的事件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35475" y="4248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5475" y="375475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490" y="3273425"/>
            <a:ext cx="3717290" cy="23882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49290" y="3870325"/>
            <a:ext cx="2821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div</a:t>
            </a:r>
            <a:r>
              <a:rPr lang="zh-CN" altLang="en-US"/>
              <a:t>里面的</a:t>
            </a:r>
            <a:r>
              <a:rPr lang="en-US" altLang="zh-CN"/>
              <a:t>title</a:t>
            </a:r>
            <a:r>
              <a:rPr lang="zh-CN" altLang="en-US"/>
              <a:t>属性为"哈哈"的</a:t>
            </a:r>
            <a:r>
              <a:rPr lang="en-US" altLang="zh-CN"/>
              <a:t>p</a:t>
            </a:r>
            <a:r>
              <a:rPr lang="zh-CN" altLang="en-US"/>
              <a:t>元素也具有点击事件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替换内容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replaceWith()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将所有匹配的元素替换成指定的内容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4555" y="2412365"/>
            <a:ext cx="6228715" cy="1847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555" y="4565650"/>
            <a:ext cx="5786120" cy="191071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21665" y="5434330"/>
            <a:ext cx="1441450" cy="2305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0570" y="494347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替换内容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sym typeface="+mn-ea"/>
              </a:rPr>
              <a:t>replaceAll()</a:t>
            </a:r>
            <a:endParaRPr 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用匹配的元素替换掉指定元素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52900" y="4394200"/>
            <a:ext cx="1259205" cy="2305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465" y="394906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205" y="3244215"/>
            <a:ext cx="3486150" cy="2273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785" y="3647440"/>
            <a:ext cx="296545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包裹节点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wrap()</a:t>
            </a:r>
            <a:endParaRPr 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将每一个匹配到的元素均用指定元素包裹起来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52900" y="4394200"/>
            <a:ext cx="1259205" cy="2305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465" y="394906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215" y="3136900"/>
            <a:ext cx="3502660" cy="2470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7845" y="3136900"/>
            <a:ext cx="3029585" cy="248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包裹节点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wrapAll()</a:t>
            </a:r>
            <a:endParaRPr 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将所有匹配的元素用一个元素包裹起来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52900" y="4394200"/>
            <a:ext cx="1259205" cy="2305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465" y="394906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205" y="3274695"/>
            <a:ext cx="3517265" cy="2207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2105" y="3237230"/>
            <a:ext cx="3102610" cy="228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包裹节点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wrapInner()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在匹配元素的内容上包裹标签（内部包裹）</a:t>
            </a:r>
            <a:endParaRPr lang="en-US" altLang="zh-CN" sz="220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152900" y="4394200"/>
            <a:ext cx="1259205" cy="2305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465" y="3949065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355" y="3292475"/>
            <a:ext cx="3641090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3545" y="3292475"/>
            <a:ext cx="3074035" cy="217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97205" y="685165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前情回顾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创建元素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sz="2200">
                <a:sym typeface="+mn-ea"/>
              </a:rPr>
              <a:t>）创建元素节点：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$(html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标记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220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sz="2200">
                <a:sym typeface="+mn-ea"/>
              </a:rPr>
              <a:t>）创建文本节点： $("&lt;p&gt;新创建的一个段落&lt;/p&gt;")     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）创建属性节点：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$(‘&lt;p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title=“p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标签</a:t>
            </a:r>
            <a:r>
              <a:rPr lang="en-US" altLang="zh-CN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”&gt;</a:t>
            </a:r>
            <a:r>
              <a:rPr lang="zh-CN" altLang="en-US" sz="2200" noProof="0" dirty="0" smtClean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新创建的段落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&lt;/p&gt;’);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Arial" panose="020B0604020202020204" pitchFamily="34" charset="0"/>
              </a:rPr>
              <a:t>2.插入节点</a:t>
            </a:r>
            <a:endParaRPr lang="zh-CN" altLang="en-US" sz="2200" noProof="0" dirty="0">
              <a:ln>
                <a:noFill/>
              </a:ln>
              <a:effectLst/>
              <a:uLnTx/>
              <a:uFillTx/>
              <a:sym typeface="Arial" panose="020B0604020202020204" pitchFamily="34" charset="0"/>
            </a:endParaRP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（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1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）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内部插入（子节点）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         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append()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appendTo()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prepend()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prependTo()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）外部插入（兄弟节点）</a:t>
            </a:r>
          </a:p>
          <a:p>
            <a:pPr marL="0" marR="0" lvl="0" indent="0" algn="just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50A64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after()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insertAfter()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before()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insertBefore()</a:t>
            </a: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删除内容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1</a:t>
            </a:r>
            <a:r>
              <a:rPr lang="zh-CN" sz="2200" dirty="0">
                <a:sym typeface="+mn-ea"/>
              </a:rPr>
              <a:t>）移除：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remove()</a:t>
            </a:r>
            <a:endParaRPr lang="zh-CN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中删除所有匹配元素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2545" y="3020695"/>
            <a:ext cx="3077845" cy="24072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618355" y="4248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01845" y="376618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605" y="3331845"/>
            <a:ext cx="279019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也可以通过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参数</a:t>
            </a:r>
            <a:r>
              <a:rPr lang="zh-CN" altLang="en-US" sz="2200" dirty="0">
                <a:sym typeface="+mn-ea"/>
              </a:rPr>
              <a:t>来选择性地删除元素</a:t>
            </a: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04055" y="3613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35" y="3244850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215" y="2404110"/>
            <a:ext cx="3698240" cy="24707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3570" y="2724150"/>
            <a:ext cx="3056255" cy="1566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删除内容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sz="2200">
                <a:sym typeface="+mn-ea"/>
              </a:rPr>
              <a:t>）移除：</a:t>
            </a:r>
            <a:r>
              <a:rPr lang="en-US" altLang="zh-CN" sz="2200" dirty="0">
                <a:sym typeface="+mn-ea"/>
              </a:rPr>
              <a:t>detach()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sym typeface="+mn-ea"/>
              </a:rPr>
              <a:t>从</a:t>
            </a:r>
            <a:r>
              <a:rPr lang="en-US" altLang="zh-CN" sz="2200" dirty="0">
                <a:sym typeface="+mn-ea"/>
              </a:rPr>
              <a:t>DOM</a:t>
            </a:r>
            <a:r>
              <a:rPr lang="zh-CN" altLang="en-US" sz="2200" dirty="0">
                <a:sym typeface="+mn-ea"/>
              </a:rPr>
              <a:t>中删除所有匹配元素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241165" y="419100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4655" y="365188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1515" y="3205480"/>
            <a:ext cx="3446145" cy="21374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5445" y="3426460"/>
            <a:ext cx="3048635" cy="169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也可以通过</a:t>
            </a:r>
            <a:r>
              <a:rPr lang="zh-CN" altLang="en-US" sz="2200" dirty="0">
                <a:solidFill>
                  <a:srgbClr val="C00000"/>
                </a:solidFill>
                <a:sym typeface="+mn-ea"/>
              </a:rPr>
              <a:t>参数</a:t>
            </a:r>
            <a:r>
              <a:rPr lang="zh-CN" altLang="en-US" sz="2200" dirty="0">
                <a:sym typeface="+mn-ea"/>
              </a:rPr>
              <a:t>来选择性地删除元素</a:t>
            </a: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04055" y="3613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35" y="3244850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205" y="2402840"/>
            <a:ext cx="3927475" cy="220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0240" y="2863850"/>
            <a:ext cx="291655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6605" y="1903095"/>
            <a:ext cx="70072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/>
              <a:t>remove()</a:t>
            </a:r>
            <a:r>
              <a:rPr lang="zh-CN" altLang="en-US" sz="2200"/>
              <a:t>和</a:t>
            </a:r>
            <a:r>
              <a:rPr lang="en-US" altLang="zh-CN" sz="2200"/>
              <a:t>detach()</a:t>
            </a:r>
            <a:r>
              <a:rPr lang="zh-CN" altLang="en-US" sz="2200"/>
              <a:t>的区别</a:t>
            </a:r>
          </a:p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      利用</a:t>
            </a:r>
            <a:r>
              <a:rPr lang="en-US" altLang="zh-CN" sz="2200">
                <a:sym typeface="+mn-ea"/>
              </a:rPr>
              <a:t>detach()</a:t>
            </a:r>
            <a:r>
              <a:rPr lang="zh-CN" altLang="en-US" sz="2200">
                <a:sym typeface="+mn-ea"/>
              </a:rPr>
              <a:t>方法删除元素，当</a:t>
            </a:r>
            <a:r>
              <a:rPr lang="zh-CN" altLang="en-US" sz="2200" dirty="0">
                <a:sym typeface="+mn-ea"/>
              </a:rPr>
              <a:t>重新添加此元素，发现它之前绑定的事件还在，如果使用</a:t>
            </a:r>
            <a:r>
              <a:rPr lang="en-US" altLang="zh-CN" sz="2200" dirty="0">
                <a:sym typeface="+mn-ea"/>
              </a:rPr>
              <a:t>remove()</a:t>
            </a:r>
            <a:r>
              <a:rPr lang="zh-CN" altLang="en-US" sz="2200" dirty="0">
                <a:sym typeface="+mn-ea"/>
              </a:rPr>
              <a:t>方法删除元素的话，那么它之前绑定的事件失效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删除内容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3</a:t>
            </a:r>
            <a:r>
              <a:rPr lang="zh-CN" sz="2200">
                <a:sym typeface="+mn-ea"/>
              </a:rPr>
              <a:t>）清空：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empty()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删除匹配的元素集合中所有子节点内容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618355" y="4248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1845" y="376618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3935" y="2940685"/>
            <a:ext cx="3295015" cy="2942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605" y="3177540"/>
            <a:ext cx="279019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7205" y="685800"/>
            <a:ext cx="8149590" cy="5487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克隆内容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clone()</a:t>
            </a:r>
            <a:endParaRPr lang="zh-CN" sz="22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作用</a:t>
            </a:r>
            <a:r>
              <a:rPr lang="en-US" altLang="zh-CN" sz="22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创建指定节点副本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用法：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2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35475" y="4248150"/>
            <a:ext cx="1122045" cy="166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475" y="375475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3273425"/>
            <a:ext cx="3926840" cy="229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7520" y="3273425"/>
            <a:ext cx="3192145" cy="220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467</Words>
  <Application>Microsoft Office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3551</cp:revision>
  <dcterms:created xsi:type="dcterms:W3CDTF">2009-05-11T03:02:00Z</dcterms:created>
  <dcterms:modified xsi:type="dcterms:W3CDTF">2018-06-03T07:12:16Z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