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713" r:id="rId2"/>
    <p:sldId id="823" r:id="rId3"/>
    <p:sldId id="892" r:id="rId4"/>
    <p:sldId id="797" r:id="rId5"/>
    <p:sldId id="877" r:id="rId6"/>
    <p:sldId id="878" r:id="rId7"/>
    <p:sldId id="879" r:id="rId8"/>
    <p:sldId id="890" r:id="rId9"/>
    <p:sldId id="891" r:id="rId10"/>
    <p:sldId id="901" r:id="rId11"/>
    <p:sldId id="902" r:id="rId12"/>
    <p:sldId id="903" r:id="rId13"/>
    <p:sldId id="904" r:id="rId14"/>
    <p:sldId id="905" r:id="rId15"/>
    <p:sldId id="906" r:id="rId16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7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72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err="1"/>
              <a:t>jQuery</a:t>
            </a:r>
            <a:r>
              <a:rPr lang="en-US" altLang="en-US" dirty="0" err="1"/>
              <a:t>中的</a:t>
            </a:r>
            <a:r>
              <a:rPr lang="zh-CN" altLang="en-US" dirty="0" smtClean="0"/>
              <a:t>基本事件的使用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435" y="1231900"/>
            <a:ext cx="7264400" cy="1417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5630" y="633095"/>
            <a:ext cx="71767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②</a:t>
            </a:r>
            <a:r>
              <a:rPr lang="en-US" altLang="zh-CN" sz="2200"/>
              <a:t>mouseenter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5630" y="2540000"/>
            <a:ext cx="71767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③</a:t>
            </a:r>
            <a:r>
              <a:rPr lang="en-US" altLang="zh-CN" sz="2200"/>
              <a:t>mouseout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1070" y="3138805"/>
            <a:ext cx="7263765" cy="1336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630" y="4398645"/>
            <a:ext cx="71767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④</a:t>
            </a:r>
            <a:r>
              <a:rPr lang="en-US" altLang="zh-CN" sz="2200"/>
              <a:t>mouseleave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1070" y="4997450"/>
            <a:ext cx="726376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2125" y="728980"/>
            <a:ext cx="8160385" cy="4948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）keydown()、keyup()与keypress()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区别：.keydown()、.keyup()返回的是键码，而.keypress()返回的是字符编码。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$('input').keydown(function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alert(e.keyCode);//按下 a返回   65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$('input').keypress(function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alert(e.charCode);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});//按下 a返回   97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2125" y="728980"/>
            <a:ext cx="8160385" cy="4948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）focus()、blur()与focusin()、focusout()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含义：均表示光标激活和丢失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区别：</a:t>
            </a:r>
            <a:r>
              <a:rPr lang="zh-CN" altLang="en-US" sz="2200" dirty="0">
                <a:sym typeface="+mn-ea"/>
              </a:rPr>
              <a:t>focus()、blur()：事件触发时机是当前元素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         focusin()、focusout()：事件触发时机可以是子元素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195" y="2934970"/>
            <a:ext cx="6532880" cy="287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2125" y="728980"/>
            <a:ext cx="8160385" cy="4948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345" y="974725"/>
            <a:ext cx="7381240" cy="3466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0095" y="4651375"/>
            <a:ext cx="77724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注意：</a:t>
            </a:r>
            <a:r>
              <a:rPr lang="zh-CN" altLang="en-US" sz="2200"/>
              <a:t>.blur()和.focusout()表示光标丢失，和激活类似，一个必须当前元素触发，一个可以是子元素触发。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6100" y="751205"/>
            <a:ext cx="8226425" cy="56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复合事件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jQuery提供了许多最常用的事件效果，组合一些功能实现了一些复合事件，比如切换功能、智能加载等。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765" y="2621915"/>
            <a:ext cx="6660515" cy="1910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6100" y="751205"/>
            <a:ext cx="8226425" cy="426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chemeClr val="tx1"/>
                </a:solidFill>
                <a:sym typeface="+mn-ea"/>
              </a:rPr>
              <a:t>//背景移入移出切换效果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chemeClr val="tx1"/>
                </a:solidFill>
                <a:sym typeface="+mn-ea"/>
              </a:rPr>
              <a:t>$('div').hover(function () {//mouseenter效果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sym typeface="+mn-ea"/>
              </a:rPr>
              <a:t>	</a:t>
            </a:r>
            <a:r>
              <a:rPr sz="2200" dirty="0">
                <a:solidFill>
                  <a:schemeClr val="tx1"/>
                </a:solidFill>
                <a:sym typeface="+mn-ea"/>
              </a:rPr>
              <a:t>$(this).css('background', 'black');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chemeClr val="tx1"/>
                </a:solidFill>
                <a:sym typeface="+mn-ea"/>
              </a:rPr>
              <a:t>}, function () {//mouseleave效果，可省略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sym typeface="+mn-ea"/>
              </a:rPr>
              <a:t>	</a:t>
            </a:r>
            <a:r>
              <a:rPr sz="2200" dirty="0">
                <a:solidFill>
                  <a:schemeClr val="tx1"/>
                </a:solidFill>
                <a:sym typeface="+mn-ea"/>
              </a:rPr>
              <a:t>$(this).css('background', 'red');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chemeClr val="tx1"/>
                </a:solidFill>
                <a:sym typeface="+mn-ea"/>
              </a:rPr>
              <a:t>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rgbClr val="FF0000"/>
                </a:solidFill>
                <a:sym typeface="+mn-ea"/>
              </a:rPr>
              <a:t>注意：.hover()方法是结合了.mouseenter()方法和.mouseleva()方法，并非.mouseover()和.mouseout()方法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6100" y="751205"/>
            <a:ext cx="8226425" cy="56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绑定事件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）bind()方法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用法：bind(type,  [data], fn) 可以传三个参数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参数介绍：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：事件类型</a:t>
            </a:r>
            <a:r>
              <a:rPr lang="en-US" altLang="zh-CN" sz="2200" dirty="0">
                <a:sym typeface="+mn-ea"/>
              </a:rPr>
              <a:t>blur,focus,load,resize,scroll,unload,click,dbclick,mousdown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mouseup,mouseover,mouseout,mouseenter,mouseleave,change,select,submit,keypress,keydown,keyup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error</a:t>
            </a:r>
            <a:r>
              <a:rPr lang="zh-CN" altLang="en-US" sz="2200" dirty="0">
                <a:sym typeface="+mn-ea"/>
              </a:rPr>
              <a:t>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参数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：（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可选参数）作为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event.data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属性值传递一个</a:t>
            </a:r>
            <a:r>
              <a:rPr lang="zh-CN" altLang="en-US" sz="2200" dirty="0">
                <a:sym typeface="+mn-ea"/>
              </a:rPr>
              <a:t>额外的数据，这个数据是一个字符串、一个数字、一个数组或一个对象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参数</a:t>
            </a: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：表示绑定到指定元素的处理函数。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1505" y="608330"/>
            <a:ext cx="7920990" cy="578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①为对象绑定一个事件，一个处理程序 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对象.bind('事件', function () {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....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});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②为对象绑定多个事件，一个处理程序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对象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.bind('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事件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事件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2',function(){ .... })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③为对象绑定多个事件，多个处理程序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对象.bind({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"事件1":function(){...},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"事件2":function(){ ...}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})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注：事件名称的引号可以省略不写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1505" y="1395095"/>
            <a:ext cx="7920990" cy="312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说明：事件处理程序既可以传匿名函数也可以传函数名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例如：对象.bind('事件', </a:t>
            </a:r>
            <a:r>
              <a:rPr lang="en-US" altLang="zh-CN" sz="2200" dirty="0">
                <a:sym typeface="+mn-ea"/>
              </a:rPr>
              <a:t>fn</a:t>
            </a:r>
            <a:r>
              <a:rPr lang="zh-CN" altLang="en-US" sz="2200" dirty="0">
                <a:sym typeface="+mn-ea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           </a:t>
            </a:r>
            <a:r>
              <a:rPr lang="en-US" altLang="zh-CN" sz="2200" dirty="0">
                <a:sym typeface="+mn-ea"/>
              </a:rPr>
              <a:t>function fn(){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                     //</a:t>
            </a:r>
            <a:r>
              <a:rPr lang="zh-CN" altLang="en-US" sz="2200" dirty="0">
                <a:sym typeface="+mn-ea"/>
              </a:rPr>
              <a:t>事件处理代码块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        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注意：传函数名称的时候无需加圆括号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54685" y="1286510"/>
            <a:ext cx="7833995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un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bind()方法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:删除绑定的事件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①</a:t>
            </a:r>
            <a:r>
              <a:rPr lang="en-US" altLang="zh-CN" sz="2200" dirty="0">
                <a:sym typeface="+mn-ea"/>
              </a:rPr>
              <a:t>删除所有当前元素的事件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      $('button').unbind();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  </a:t>
            </a:r>
            <a:r>
              <a:rPr lang="zh-CN" altLang="en-US" sz="2200" dirty="0">
                <a:sym typeface="+mn-ea"/>
              </a:rPr>
              <a:t>②</a:t>
            </a:r>
            <a:r>
              <a:rPr lang="en-US" altLang="zh-CN" sz="2200" dirty="0">
                <a:sym typeface="+mn-ea"/>
              </a:rPr>
              <a:t>使用 unbind参数删除指定类型事件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      $('button').unbind('click');//删除当前元素的 click事件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1505" y="478155"/>
            <a:ext cx="7920990" cy="582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③使用 unbind参数删除指定处理函数的事件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function fn1() {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alert('点击  1');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function fn2() {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alert('点击  2');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button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').bind('click', fn1);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button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').bind('click', fn2);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button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').unbind('click', fn1);//只删除 fn1处理函数的事件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35305" y="603885"/>
            <a:ext cx="8226425" cy="56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简写事件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   为了使开发者更加方便的绑定事件，jQuery封装了常用的事件以便节约更多的代码。我们称它为简写事件。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030" y="2427605"/>
            <a:ext cx="7647940" cy="33248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280" y="629285"/>
            <a:ext cx="7150735" cy="59347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1490" y="1023620"/>
            <a:ext cx="8160385" cy="413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）mouseover()和.mouseout()表示鼠标移入和移出的时候触发  mouseenter()和.mouseleave()表示鼠标穿过和穿出的时候触发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区别：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.mouseenter()和.mouseleave()这组穿过子元素不会触发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而.mouseover()和.mouseout()则会触发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mouseover: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520" y="3753485"/>
            <a:ext cx="764730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524</Words>
  <Application>Microsoft Office PowerPoint</Application>
  <PresentationFormat>全屏显示(4:3)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3878</cp:revision>
  <dcterms:created xsi:type="dcterms:W3CDTF">2009-05-11T03:02:00Z</dcterms:created>
  <dcterms:modified xsi:type="dcterms:W3CDTF">2018-06-03T07:26:28Z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