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Node.js是一个专注于实现高性能Web服务器优化的专家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Node.js是一个让JavaScript运行在服务器端的开发平台，它让JavaScript的触角伸到了服务器端，可以与PHP、JSP、Python、Ruby平起平坐。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Node.js不是一种独立的语言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Node.js的使用JavaScript进行编程，运行在JavaScript引擎上（V8）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Node.js跳过了Apache、Naginx、IIS等HTTP服务器，它自己不用建设在任何服务器软件之上。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Node.js自身哲学，是花最小的硬件成本，追求更高的并发，更高的处理性能。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在Java、PHP或者.net等服务器端语言中，会为每一个客户端连接创建一个新的线程。而每个线程需要耗费大约2MB内存。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理论上，一个8GB内存的服务器可以同时连接的最大用户数为4000个左右。要让Web应用程序支持更多的用户，就需要增加服务器的数量，而Web应用程序的硬件成本当然就上升了。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单线程，单线程的好处，减少了内存开销，操作系统的内存换页。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如果某一个事情，进入了，但是被I/O阻塞了，所以这个线程就阻塞了。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非阻塞I/O， 不会傻等I/O语句结束，而会执行后面的语句。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Node.js很像抠门的餐厅老板，只聘请1个服务员，服务很多人。结果，比很多服务员效率还高。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Node.js中所有的I/O都是异步的，回调函数，套回调函数。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适合开发什么？</a:t>
            </a:r>
            <a:endParaRPr lang="en-US" altLang="zh-CN"/>
          </a:p>
          <a:p>
            <a:r>
              <a:rPr lang="en-US" altLang="zh-CN"/>
              <a:t>当应用程序需要处理大量并发的I/O，而在向客户端发出响应之前，应用程序内部并不需要进行非常复杂的处理的时候，Node.js非常适合。Node.js也非常适合与web socket配合，开发长连接的实时交互应用程序。</a:t>
            </a:r>
            <a:endParaRPr lang="en-US" altLang="zh-CN"/>
          </a:p>
          <a:p>
            <a:r>
              <a:rPr lang="en-US" altLang="zh-CN"/>
              <a:t>比如：</a:t>
            </a:r>
            <a:endParaRPr lang="en-US" altLang="zh-CN"/>
          </a:p>
          <a:p>
            <a:r>
              <a:rPr lang="en-US" altLang="zh-CN"/>
              <a:t>● 用户表单收集</a:t>
            </a:r>
            <a:endParaRPr lang="en-US" altLang="zh-CN"/>
          </a:p>
          <a:p>
            <a:r>
              <a:rPr lang="en-US" altLang="zh-CN"/>
              <a:t>● 考试系统</a:t>
            </a:r>
            <a:endParaRPr lang="en-US" altLang="zh-CN"/>
          </a:p>
          <a:p>
            <a:r>
              <a:rPr lang="en-US" altLang="zh-CN"/>
              <a:t>● 聊天室</a:t>
            </a:r>
            <a:endParaRPr lang="en-US" altLang="zh-CN"/>
          </a:p>
          <a:p>
            <a:r>
              <a:rPr lang="en-US" altLang="zh-CN"/>
              <a:t>● 图文直播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Office 主题</vt:lpstr>
      <vt:lpstr>PowerPoint 演示文稿</vt:lpstr>
      <vt:lpstr>PowerPoint 演示文稿</vt:lpstr>
      <vt:lpstr>node</vt:lpstr>
      <vt:lpstr>node</vt:lpstr>
      <vt:lpstr>node</vt:lpstr>
      <vt:lpstr>node</vt:lpstr>
      <vt:lpstr>node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</dc:creator>
  <cp:lastModifiedBy>zhaoxiang</cp:lastModifiedBy>
  <cp:revision>138</cp:revision>
  <dcterms:created xsi:type="dcterms:W3CDTF">2017-08-03T09:01:00Z</dcterms:created>
  <dcterms:modified xsi:type="dcterms:W3CDTF">2019-02-13T14:31:09Z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