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3"/>
    <p:sldId id="29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2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D1F61-C8D8-45AE-B37E-3A6CA07A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BF8D5-F8BE-4E3B-BB80-4B15BDC729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dirty="0"/>
              <a:t>文件系统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npm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更新模块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npm update express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npm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搜索模块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npm search express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npm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创建模块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npm init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npm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使用淘宝 NPM 镜像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npm install -g cnpm --registry=https://registry.npm.taobao.org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npm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这样就可以使用 cnpm 命令来安装模块了：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$ cnpm install [name]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npm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NPM是随同NodeJS一起安装的包管理工具，能解决NodeJS代码部署上的很多问题，常见的使用场景有以下几种：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/>
              <a:t>允许用户从NPM服务器下载别人编写的第三方包到本地使用。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/>
              <a:t>允许用户从NPM服务器下载并安装别人编写的命令行程序到本地使用。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/>
              <a:t>允许用户将自己编写的包或命令行程序上传到NPM服务器供别人使用。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npm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查看版本信息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npm -v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npm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使用 npm 命令安装模块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npm install &lt;Module Name&gt;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npm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npm install express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var express = require('express');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npm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全局安装与本地安装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npm install express          # 本地安装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npm install express -g   # 全局安装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npm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本地安装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1. 将安装包放在 ./node_modules 下（运行 npm 命令时所在的目录），如果没有 node_modules 目录，会在当前执行 npm 命令的目录下生成 node_modules 目录。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2. 可以通过 require() 来引入本地安装的包。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npm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全局安装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1. 将安装包放在 /usr/local 下或者你 node 的安装目录。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2. 可以直接在命令行里使用。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npm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卸载模块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npm uninstall express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</Words>
  <Application>WPS 演示</Application>
  <PresentationFormat>宽屏</PresentationFormat>
  <Paragraphs>87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文件系统</vt:lpstr>
      <vt:lpstr>文件系统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教程 </dc:title>
  <dc:creator>zhaoxiang</dc:creator>
  <cp:lastModifiedBy>zhaoxiang</cp:lastModifiedBy>
  <cp:revision>163</cp:revision>
  <dcterms:created xsi:type="dcterms:W3CDTF">2018-12-02T06:08:00Z</dcterms:created>
  <dcterms:modified xsi:type="dcterms:W3CDTF">2019-02-13T06:55:19Z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