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7" r:id="rId14"/>
    <p:sldId id="308" r:id="rId15"/>
    <p:sldId id="309" r:id="rId16"/>
    <p:sldId id="311" r:id="rId17"/>
    <p:sldId id="310" r:id="rId18"/>
    <p:sldId id="312" r:id="rId19"/>
    <p:sldId id="313" r:id="rId20"/>
    <p:sldId id="319" r:id="rId21"/>
    <p:sldId id="314" r:id="rId22"/>
    <p:sldId id="315" r:id="rId23"/>
    <p:sldId id="305" r:id="rId24"/>
    <p:sldId id="2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文件系统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var fs = require("fs");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// 异步打开文件</a:t>
            </a:r>
            <a:endParaRPr dirty="0"/>
          </a:p>
          <a:p>
            <a:pPr marL="0" indent="0">
              <a:buNone/>
            </a:pPr>
            <a:r>
              <a:rPr dirty="0"/>
              <a:t>console.log("准备打开文件！");</a:t>
            </a:r>
            <a:endParaRPr dirty="0"/>
          </a:p>
          <a:p>
            <a:pPr marL="0" indent="0">
              <a:buNone/>
            </a:pPr>
            <a:r>
              <a:rPr dirty="0"/>
              <a:t>fs.open('input.txt', 'r+', function(err, fd) {</a:t>
            </a:r>
            <a:endParaRPr dirty="0"/>
          </a:p>
          <a:p>
            <a:pPr marL="0" indent="0">
              <a:buNone/>
            </a:pPr>
            <a:r>
              <a:rPr dirty="0"/>
              <a:t>   if (err) {</a:t>
            </a:r>
            <a:endParaRPr dirty="0"/>
          </a:p>
          <a:p>
            <a:pPr marL="0" indent="0">
              <a:buNone/>
            </a:pPr>
            <a:r>
              <a:rPr dirty="0"/>
              <a:t>       return console.error(err);</a:t>
            </a:r>
            <a:endParaRPr dirty="0"/>
          </a:p>
          <a:p>
            <a:pPr marL="0" indent="0">
              <a:buNone/>
            </a:pPr>
            <a:r>
              <a:rPr dirty="0"/>
              <a:t>   }</a:t>
            </a:r>
            <a:endParaRPr dirty="0"/>
          </a:p>
          <a:p>
            <a:pPr marL="0" indent="0">
              <a:buNone/>
            </a:pPr>
            <a:r>
              <a:rPr dirty="0"/>
              <a:t>  console.log("文件打开成功！");     </a:t>
            </a:r>
            <a:endParaRPr dirty="0"/>
          </a:p>
          <a:p>
            <a:pPr marL="0" indent="0">
              <a:buNone/>
            </a:pPr>
            <a:r>
              <a:rPr dirty="0"/>
              <a:t>});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获取文件信息</a:t>
            </a:r>
            <a:endParaRPr dirty="0"/>
          </a:p>
          <a:p>
            <a:pPr marL="0" indent="0">
              <a:buNone/>
            </a:pPr>
            <a:r>
              <a:rPr dirty="0"/>
              <a:t>fs.stat(path, callback)</a:t>
            </a:r>
            <a:endParaRPr dirty="0"/>
          </a:p>
          <a:p>
            <a:pPr marL="0" indent="0">
              <a:buNone/>
            </a:pPr>
            <a:r>
              <a:rPr dirty="0"/>
              <a:t>参数使用说明如下：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path - 文件路径。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callback - 回调函数，带有两个参数如：(err, stats), stats 是 fs.Stats 对象。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read</a:t>
            </a:r>
            <a:r>
              <a:rPr lang="zh-CN" altLang="en-US" dirty="0">
                <a:sym typeface="+mn-ea"/>
              </a:rPr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var fs = require(‘fs’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fs.open('1.txt', 'r'), function(err, fd){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if(err){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var fs = require('fs');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fs.stat('/Users/liuht/code/itbilu/demo/fs.js', function (err, stats)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console.log(stats.isFile());         //true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写入文件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fs.writeFile(file, data[, options], callback)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参数使用说明如下：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file - 文件名或文件描述符。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data - 要写入文件的数据，可以是 String(字符串) 或 Buffer(缓冲) 对象。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options - 该参数是一个对象，包含 {encoding, mode, flag}。默认编码为 utf8, 模式为 0666 ， flag 为 'w'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callback - 回调函数，回调函数只包含错误信息参数(err)，在写入失败时返回。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6179820"/>
          </a:xfrm>
        </p:spPr>
        <p:txBody>
          <a:bodyPr>
            <a:normAutofit fontScale="8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var fs = require("fs");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console.log("准备写入文件");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fs.writeFile('input.txt', '我是通 过fs.writeFile 写入文件的内容',  function(err) {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if (err) {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    return console.error(err);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}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console.log("数据写入成功！");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console.log("--------我是分割线-------------")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console.log("读取写入的数据！");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fs.readFile('input.txt', function (err, data) {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   if (err) {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      return console.error(err);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   }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   console.log("异步读取文件数据: " + data.toString());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   });</a:t>
            </a:r>
            <a:endParaRPr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dirty="0">
                <a:sym typeface="+mn-ea"/>
              </a:rPr>
              <a:t>});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fs = require('fs');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fs.stat('/Users/liuht/code/itbilu/demo/fs.js', function (err, stats)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console.log(stats.isFile());         //true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zh-CN" dirty="0">
                <a:sym typeface="+mn-ea"/>
              </a:rPr>
              <a:t>关闭文件</a:t>
            </a:r>
            <a:endParaRPr lang="zh-CN"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fs = require('fs');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fs.close(fd, callback)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参数使用说明如下：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fd - 通过 fs.open() 方法返回的文件描述符。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callback - 回调函数，没有参数。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2195" y="1461135"/>
            <a:ext cx="10301605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zh-CN" dirty="0">
                <a:sym typeface="+mn-ea"/>
              </a:rPr>
              <a:t>删除文件</a:t>
            </a:r>
            <a:endParaRPr lang="zh-CN"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fs = require('fs');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fs.unlink(path, callback)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参数使用说明如下：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path - 文件路径。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callback - 回调函数，没有参数。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2195" y="1461135"/>
            <a:ext cx="10301605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zh-CN" dirty="0">
                <a:sym typeface="+mn-ea"/>
              </a:rPr>
              <a:t>监测文件</a:t>
            </a:r>
            <a:endParaRPr lang="zh-CN"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fs = require('fs');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fs.watch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Node.js 提供一组标准的文件操作API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Node 导入文件系统模块(fs)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var fs = require("fs")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2195" y="1461135"/>
            <a:ext cx="10301605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process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process.env</a:t>
            </a:r>
            <a:r>
              <a:rPr lang="zh-CN" altLang="en-US" dirty="0">
                <a:sym typeface="+mn-ea"/>
              </a:rPr>
              <a:t>返回用户</a:t>
            </a:r>
            <a:r>
              <a:rPr lang="zh-CN" altLang="en-US" dirty="0">
                <a:sym typeface="+mn-ea"/>
              </a:rPr>
              <a:t>环境</a:t>
            </a:r>
            <a:r>
              <a:rPr lang="zh-CN" altLang="en-US" dirty="0">
                <a:sym typeface="+mn-ea"/>
              </a:rPr>
              <a:t>信息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 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2195" y="1461135"/>
            <a:ext cx="10301605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当输入一个网址后发生了什么</a:t>
            </a:r>
            <a:endParaRPr 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http://www.baidu.com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、用户通过浏览器发送一个</a:t>
            </a:r>
            <a:r>
              <a:rPr lang="en-US" altLang="zh-CN" dirty="0"/>
              <a:t>http</a:t>
            </a:r>
            <a:r>
              <a:rPr lang="zh-CN" altLang="en-US" dirty="0"/>
              <a:t>请求到指定的主机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、服务器接收到该请求，对该请求进行分析和处理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、服务器处理完成以后，返回对应的数据到用户机器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、浏览器接收服务器返回的数据，并根据接收到的进行分析和处理。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客户端      服务端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由客户端发送一个</a:t>
            </a:r>
            <a:r>
              <a:rPr lang="en-US" altLang="zh-CN" dirty="0"/>
              <a:t>http</a:t>
            </a:r>
            <a:r>
              <a:rPr lang="zh-CN" altLang="en-US" dirty="0"/>
              <a:t>请求到指定的服务器 </a:t>
            </a:r>
            <a:r>
              <a:rPr lang="en-US" altLang="zh-CN" dirty="0"/>
              <a:t>——</a:t>
            </a:r>
            <a:r>
              <a:rPr lang="zh-CN" altLang="en-US" dirty="0"/>
              <a:t>》  服务器接收并处理请求</a:t>
            </a:r>
            <a:r>
              <a:rPr lang="en-US" altLang="zh-CN" dirty="0"/>
              <a:t>-----&gt;</a:t>
            </a:r>
            <a:r>
              <a:rPr lang="zh-CN" altLang="en-US" dirty="0"/>
              <a:t>返回数据到客户端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</a:t>
            </a:r>
            <a:r>
              <a:rPr lang="zh-CN" altLang="en-US" dirty="0"/>
              <a:t>模块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搭 建一个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http = require('http')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var server = http.createServer()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server.listen(8080)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、异步和同步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Node.js 文件系统（fs 模块）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异步模块：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读取文件内容的函数有异步的 fs.readFile()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同步</a:t>
            </a:r>
            <a:r>
              <a:rPr lang="zh-CN" altLang="en-US" dirty="0">
                <a:sym typeface="+mn-ea"/>
              </a:rPr>
              <a:t>模块</a:t>
            </a:r>
            <a:r>
              <a:rPr lang="zh-CN" altLang="en-US" dirty="0"/>
              <a:t>： fs.readFileSync()。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异步的方法函数最后一个参数为回调函数，回调函数的第一个参数包含了错误信息(error)。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建议大家使用异步方法，比起同步，异步方法性能更高，速度更快，而且没有阻塞。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// 异步读取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fs.readFile('input.txt', function (err, data) 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if (err) 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return console.error(err);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console.log("异步读取: " + data.toString());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});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// 同步读取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var data = fs.readFileSync('input.txt');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console.log("同步读取: " + data.toString());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console.log("程序执行完毕。");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、打开文件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 </a:t>
            </a:r>
            <a:r>
              <a:rPr lang="zh-CN" altLang="en-US" dirty="0"/>
              <a:t> 语法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fs.open(path, flags[, mode], callback)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参数使用说明如下：</a:t>
            </a:r>
            <a:endParaRPr dirty="0"/>
          </a:p>
          <a:p>
            <a:pPr marL="0" indent="0">
              <a:buNone/>
            </a:pPr>
            <a:r>
              <a:rPr dirty="0"/>
              <a:t>path - 文件的路径。</a:t>
            </a:r>
            <a:endParaRPr dirty="0"/>
          </a:p>
          <a:p>
            <a:pPr marL="0" indent="0">
              <a:buNone/>
            </a:pPr>
            <a:r>
              <a:rPr dirty="0"/>
              <a:t>flags - 文件打开的行为。具体值详见下文。</a:t>
            </a:r>
            <a:endParaRPr dirty="0"/>
          </a:p>
          <a:p>
            <a:pPr marL="0" indent="0">
              <a:buNone/>
            </a:pPr>
            <a:r>
              <a:rPr dirty="0"/>
              <a:t>mode - 设置文件模式(权限)，文件创建默认权限为 0666(可读，可写)。</a:t>
            </a:r>
            <a:endParaRPr dirty="0"/>
          </a:p>
          <a:p>
            <a:pPr marL="0" indent="0">
              <a:buNone/>
            </a:pPr>
            <a:r>
              <a:rPr dirty="0"/>
              <a:t>callback - 回调函数，带有两个参数如：callback(err, fd)。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38988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dirty="0"/>
              <a:t>flags</a:t>
            </a:r>
            <a:endParaRPr dirty="0"/>
          </a:p>
          <a:p>
            <a:pPr marL="0" indent="0">
              <a:buNone/>
            </a:pPr>
            <a:r>
              <a:rPr dirty="0"/>
              <a:t>r	以读取模式打开文件。如果文件不存在抛出异常。</a:t>
            </a:r>
            <a:endParaRPr dirty="0"/>
          </a:p>
          <a:p>
            <a:pPr marL="0" indent="0">
              <a:buNone/>
            </a:pPr>
            <a:r>
              <a:rPr dirty="0"/>
              <a:t>r+	以读写模式打开文件。如果文件不存在抛出异常。</a:t>
            </a:r>
            <a:endParaRPr dirty="0"/>
          </a:p>
          <a:p>
            <a:pPr marL="0" indent="0">
              <a:buNone/>
            </a:pPr>
            <a:r>
              <a:rPr dirty="0"/>
              <a:t>rs	以同步的方式读取文件。</a:t>
            </a:r>
            <a:endParaRPr dirty="0"/>
          </a:p>
          <a:p>
            <a:pPr marL="0" indent="0">
              <a:buNone/>
            </a:pPr>
            <a:r>
              <a:rPr dirty="0"/>
              <a:t>rs+	以同步的方式读取和写入文件。</a:t>
            </a:r>
            <a:endParaRPr dirty="0"/>
          </a:p>
          <a:p>
            <a:pPr marL="0" indent="0">
              <a:buNone/>
            </a:pPr>
            <a:r>
              <a:rPr dirty="0"/>
              <a:t>w	以写入模式打开文件，如果文件不存在则创建。</a:t>
            </a:r>
            <a:endParaRPr dirty="0"/>
          </a:p>
          <a:p>
            <a:pPr marL="0" indent="0">
              <a:buNone/>
            </a:pPr>
            <a:r>
              <a:rPr dirty="0"/>
              <a:t>wx	类似 'w'，但是如果文件路径存在，则文件写入失败。</a:t>
            </a:r>
            <a:endParaRPr dirty="0"/>
          </a:p>
          <a:p>
            <a:pPr marL="0" indent="0">
              <a:buNone/>
            </a:pPr>
            <a:r>
              <a:rPr dirty="0"/>
              <a:t>w+	以读写模式打开文件，如果文件不存在则创建。</a:t>
            </a:r>
            <a:endParaRPr dirty="0"/>
          </a:p>
          <a:p>
            <a:pPr marL="0" indent="0">
              <a:buNone/>
            </a:pPr>
            <a:r>
              <a:rPr dirty="0"/>
              <a:t>wx+	类似 'w+'， 但是如果文件路径存在，则文件读写失败。</a:t>
            </a:r>
            <a:endParaRPr dirty="0"/>
          </a:p>
          <a:p>
            <a:pPr marL="0" indent="0">
              <a:buNone/>
            </a:pPr>
            <a:r>
              <a:rPr dirty="0"/>
              <a:t>a	以追加模式打开文件，如果文件不存在则创建。</a:t>
            </a:r>
            <a:endParaRPr dirty="0"/>
          </a:p>
          <a:p>
            <a:pPr marL="0" indent="0">
              <a:buNone/>
            </a:pPr>
            <a:r>
              <a:rPr dirty="0"/>
              <a:t>ax	类似 'a'， 但是如果文件路径存在，则文件追加失败。</a:t>
            </a:r>
            <a:endParaRPr dirty="0"/>
          </a:p>
          <a:p>
            <a:pPr marL="0" indent="0">
              <a:buNone/>
            </a:pPr>
            <a:r>
              <a:rPr dirty="0"/>
              <a:t>a+	以读取追加模式打开文件，如果文件不存在则创建。</a:t>
            </a:r>
            <a:endParaRPr dirty="0"/>
          </a:p>
          <a:p>
            <a:pPr marL="0" indent="0">
              <a:buNone/>
            </a:pPr>
            <a:r>
              <a:rPr dirty="0"/>
              <a:t>ax+	类似 'a+'， 但是如果文件路径存在，则文件读取追加失败。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2968</Words>
  <Application>WPS 演示</Application>
  <PresentationFormat>宽屏</PresentationFormat>
  <Paragraphs>232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文件系统</vt:lpstr>
      <vt:lpstr> </vt:lpstr>
      <vt:lpstr>文件系统</vt:lpstr>
      <vt:lpstr>文件系统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教程 </dc:title>
  <dc:creator>zhaoxiang</dc:creator>
  <cp:lastModifiedBy>zhaoxiang</cp:lastModifiedBy>
  <cp:revision>137</cp:revision>
  <dcterms:created xsi:type="dcterms:W3CDTF">2018-12-02T06:08:00Z</dcterms:created>
  <dcterms:modified xsi:type="dcterms:W3CDTF">2019-02-12T13:51:40Z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