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32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dirty="0"/>
              <a:t>路由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Node.js 路由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dirty="0"/>
              <a:t>我们要为路由提供请求的 URL 和其他需要的 GET 及 POST 参数，随后路由需要根据这些数据来执行相应的代码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web打操作</vt:lpstr>
      <vt:lpstr>Node.js 路由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教程 </dc:title>
  <dc:creator>zhaoxiang</dc:creator>
  <cp:lastModifiedBy>zhaoxiang</cp:lastModifiedBy>
  <cp:revision>180</cp:revision>
  <dcterms:created xsi:type="dcterms:W3CDTF">2018-12-02T06:08:00Z</dcterms:created>
  <dcterms:modified xsi:type="dcterms:W3CDTF">2019-02-14T02:31:05Z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