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3"/>
    <p:sldId id="326" r:id="rId4"/>
    <p:sldId id="343" r:id="rId5"/>
    <p:sldId id="344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60" r:id="rId20"/>
    <p:sldId id="362" r:id="rId21"/>
    <p:sldId id="363" r:id="rId22"/>
    <p:sldId id="364" r:id="rId23"/>
    <p:sldId id="365" r:id="rId24"/>
    <p:sldId id="35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Node.js </a:t>
            </a:r>
            <a:r>
              <a:rPr lang="en-US" altLang="zh-CN" dirty="0">
                <a:sym typeface="+mn-ea"/>
              </a:rPr>
              <a:t>express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 对象 - request 对象表示 HTTP 请求，包含了请求查询字符串，参数，内容，HTTP 头部等属性。常见属性有：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req.baseUrl：获取路由当前安装的URL路径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req.body / req.cookies：获得「请求主体」/ Cookies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req.hostname / req.ip：获取主机名和IP地址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req.originalUrl：获取原始请求URL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req.params：获取路由的parameters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req.path：获取请求路径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req.query：获取URL的查询参数串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req.route：获取当前匹配的路由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req.subdomains：获取子域名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req.get()：获取指定的HTTP请求头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req.is()：判断请求头Content-Type的MIME类型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Node.js </a:t>
            </a:r>
            <a:r>
              <a:rPr lang="en-US" altLang="zh-CN" dirty="0">
                <a:sym typeface="+mn-ea"/>
              </a:rPr>
              <a:t>express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4605"/>
            <a:ext cx="10515600" cy="6185535"/>
          </a:xfrm>
        </p:spPr>
        <p:txBody>
          <a:bodyPr>
            <a:normAutofit fontScale="50000"/>
          </a:bodyPr>
          <a:lstStyle/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 对象 - response 对象表示 HTTP 响应，即在接收到请求时向客户端发送的 HTTP 响应数据。常见属性有：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res.append()：追加指定HTTP头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res.set()在res.append()后将重置之前设置的头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res.cookie(name，value [，option])：设置Cookie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opition: domain / expires / httpOnly / maxAge / path / secure / signed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res.clearCookie()：清除Cookie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res.download()：传送指定路径的文件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res.get()：返回指定的HTTP头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res.json()：传送JSON响应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res.jsonp()：传送JSONP响应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res.location()：只设置响应的Location HTTP头，不设置状态码或者close response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res.redirect()：设置响应的Location HTTP头，并且设置状态码302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.render(view,[locals],callback)：渲染一个view，同时向callback传递渲染后的字符串，如果在渲染过程中有错误发生next(err)将会被自动调用。callback将会被传入一个可能发生的错误以及渲染后的页面，这样就不会自动输出了。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res.send()：传送HTTP响应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res.sendFile(path [，options] [，fn])：传送指定路径的文件 -会自动根据文件extension设定Content-Type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res.set()：设置HTTP头，传入object可以一次设置多个头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Node.js </a:t>
            </a:r>
            <a:r>
              <a:rPr lang="en-US" altLang="zh-CN" dirty="0">
                <a:sym typeface="+mn-ea"/>
              </a:rPr>
              <a:t>express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4605"/>
            <a:ext cx="10515600" cy="4829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路由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我们已经了解了 HTTP 请求的基本应用，而路由决定了由谁(指定脚本)去响应客户端请求。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在HTTP请求中，我们可以通过路由提取出请求的URL以及GET/POST参数。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Node.js </a:t>
            </a:r>
            <a:r>
              <a:rPr lang="en-US" altLang="zh-CN" dirty="0">
                <a:sym typeface="+mn-ea"/>
              </a:rPr>
              <a:t>express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4605"/>
            <a:ext cx="10515600" cy="4829810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路由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例：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 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请求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app.get('/', function (req, res) {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console.log("主页 GET 请求");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res.send('Hello GET');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})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  POST 请求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app.post('/', function (req, res) {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console.log("主页 POST 请求");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res.send('Hello POST');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})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Node.js </a:t>
            </a:r>
            <a:r>
              <a:rPr lang="en-US" altLang="zh-CN" dirty="0">
                <a:sym typeface="+mn-ea"/>
              </a:rPr>
              <a:t>express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4605"/>
            <a:ext cx="10515600" cy="4829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路由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例：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app.get('/del_user', function (req, res) {</a:t>
            </a:r>
            <a:endParaRPr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console.log("/del_user 响应 DELETE 请求");</a:t>
            </a:r>
            <a:endParaRPr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res.send('删除页面');</a:t>
            </a:r>
            <a:endParaRPr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})</a:t>
            </a:r>
            <a:endParaRPr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})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 server = app.listen(8081）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Node.js </a:t>
            </a:r>
            <a:r>
              <a:rPr lang="en-US" altLang="zh-CN" dirty="0">
                <a:sym typeface="+mn-ea"/>
              </a:rPr>
              <a:t>express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4605"/>
            <a:ext cx="10515600" cy="4829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静态文件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Express 提供了内置的中间件 express.static 来设置静态文件如：图片， CSS, JavaScript 等。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 express.static 中间件来设置静态文件路径。例如，如果你将图片， CSS, JavaScript 文件放在 public 目录下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app.use(express.static('public'));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Node.js </a:t>
            </a:r>
            <a:r>
              <a:rPr lang="en-US" altLang="zh-CN" dirty="0">
                <a:sym typeface="+mn-ea"/>
              </a:rPr>
              <a:t>express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4605"/>
            <a:ext cx="10515600" cy="4829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 express = require('express');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 app = express();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app.use(express.static('public'));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app.get('/', function (req, res) {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res.send('Hello World');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})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Node.js </a:t>
            </a:r>
            <a:r>
              <a:rPr lang="en-US" altLang="zh-CN" dirty="0">
                <a:sym typeface="+mn-ea"/>
              </a:rPr>
              <a:t>express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4605"/>
            <a:ext cx="10515600" cy="4829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方法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方法提交两个参数，我们可以使用 server.js 文件内的 process_get 路由器来处理输入：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Node.js </a:t>
            </a:r>
            <a:r>
              <a:rPr lang="en-US" altLang="zh-CN" dirty="0">
                <a:sym typeface="+mn-ea"/>
              </a:rPr>
              <a:t>express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4605"/>
            <a:ext cx="10515600" cy="4829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 方法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 方法提交两个参数，我们可以使用 server.js 文件内的 process_post 路由器来处理输入：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Node.js </a:t>
            </a:r>
            <a:r>
              <a:rPr lang="en-US" altLang="zh-CN" dirty="0">
                <a:sym typeface="+mn-ea"/>
              </a:rPr>
              <a:t>express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4605"/>
            <a:ext cx="10515600" cy="4829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允许跨域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res.header("Access-Control-Allow-Origin", "*")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Node.js </a:t>
            </a:r>
            <a:r>
              <a:rPr lang="en-US" altLang="zh-CN" dirty="0">
                <a:sym typeface="+mn-ea"/>
              </a:rPr>
              <a:t>express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dirty="0"/>
              <a:t>Express 是一个简洁而灵活的 node.js Web应用框架, 提供了一系列强大特性帮助你创建各种 Web 应用，和丰富的 HTTP 工具。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r>
              <a:rPr lang="zh-CN" dirty="0"/>
              <a:t>使用 Express 可以快速地搭建一个完整功能的网站。</a:t>
            </a:r>
            <a:endParaRPr 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Node.js </a:t>
            </a:r>
            <a:r>
              <a:rPr lang="en-US" altLang="zh-CN" dirty="0">
                <a:sym typeface="+mn-ea"/>
              </a:rPr>
              <a:t>express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4605"/>
            <a:ext cx="10515600" cy="482981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express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的路由模块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在子模块中引入路由中间件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 express = require('express')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 router = express.Router()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router.get('/user', function(req, res){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res.send('aaaa')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})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、在子模块中导出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router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module.exports = router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Node.js </a:t>
            </a:r>
            <a:r>
              <a:rPr lang="en-US" altLang="zh-CN" dirty="0">
                <a:sym typeface="+mn-ea"/>
              </a:rPr>
              <a:t>express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4605"/>
            <a:ext cx="10515600" cy="48298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在主服务中引入模块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 admin = require('./admin')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app.use(admin)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Node.js </a:t>
            </a:r>
            <a:r>
              <a:rPr lang="en-US" altLang="zh-CN" dirty="0">
                <a:sym typeface="+mn-ea"/>
              </a:rPr>
              <a:t>express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4605"/>
            <a:ext cx="10515600" cy="48298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响应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.json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router.get('/testData', function(req, res) {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fs.readFile('./data/data.json', 'utf-8', function(err, data) {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res.send(JSON.parse(data))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})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})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Node.js </a:t>
            </a:r>
            <a:r>
              <a:rPr lang="en-US" altLang="zh-CN" dirty="0">
                <a:sym typeface="+mn-ea"/>
              </a:rPr>
              <a:t>express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4605"/>
            <a:ext cx="10515600" cy="48298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静态资源加载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先在项目中添加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文件夹，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在服务文件中设置静态化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app.use('</a:t>
            </a:r>
            <a:r>
              <a:rPr lang="zh-CN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/public'</a:t>
            </a: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express.static(path.join(__dirname, '</a:t>
            </a:r>
            <a:r>
              <a:rPr lang="zh-CN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/public</a:t>
            </a: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')))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在使用路径时</a:t>
            </a:r>
            <a:endParaRPr 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&lt;link  href=”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/public/css/css.css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rel=”stylesheet” type=”text/css”&gt;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Node.js </a:t>
            </a:r>
            <a:r>
              <a:rPr lang="en-US" altLang="zh-CN" dirty="0">
                <a:sym typeface="+mn-ea"/>
              </a:rPr>
              <a:t>express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dirty="0"/>
              <a:t>Express 框架核心特性：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r>
              <a:rPr lang="zh-CN" dirty="0"/>
              <a:t>可以设置中间件来响应 HTTP 请求。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r>
              <a:rPr lang="zh-CN" dirty="0"/>
              <a:t>定义了路由表用于执行不同的 HTTP 请求动作。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r>
              <a:rPr lang="zh-CN" dirty="0"/>
              <a:t>可以通过向模板传递参数来动态渲染 HTML 页面。</a:t>
            </a:r>
            <a:endParaRPr 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Node.js </a:t>
            </a:r>
            <a:r>
              <a:rPr lang="en-US" altLang="zh-CN" dirty="0">
                <a:sym typeface="+mn-ea"/>
              </a:rPr>
              <a:t>express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dirty="0"/>
              <a:t>安装 Express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r>
              <a:rPr lang="zh-CN" dirty="0"/>
              <a:t>cnpm install express --save</a:t>
            </a:r>
            <a:endParaRPr 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Node.js </a:t>
            </a:r>
            <a:r>
              <a:rPr lang="en-US" altLang="zh-CN" dirty="0">
                <a:sym typeface="+mn-ea"/>
              </a:rPr>
              <a:t>express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dirty="0"/>
              <a:t>以下几个重要的模块是需要与 express 框架一起安装的：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r>
              <a:rPr lang="zh-CN" dirty="0"/>
              <a:t>body-parser - node.js 中间件，用于处理 JSON, Raw, Text 和 URL 编码的数据。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r>
              <a:rPr lang="zh-CN" dirty="0"/>
              <a:t>cookie-parser - 这就是一个解析Cookie的工具。通过req.cookies可以取到传过来的cookie，并把它们转成对象。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r>
              <a:rPr lang="zh-CN" dirty="0"/>
              <a:t>multer - node.js 中间件，用于处理 enctype="multipart/form-data"（设置表单的MIME编码）的表单数据。</a:t>
            </a:r>
            <a:endParaRPr 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Node.js </a:t>
            </a:r>
            <a:r>
              <a:rPr lang="en-US" altLang="zh-CN" dirty="0">
                <a:sym typeface="+mn-ea"/>
              </a:rPr>
              <a:t>express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dirty="0"/>
              <a:t>$ cnpm install body-parser --save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$ cnpm install cookie-parser --save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$ cnpm install multer --save</a:t>
            </a:r>
            <a:endParaRPr 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Node.js </a:t>
            </a:r>
            <a:r>
              <a:rPr lang="en-US" altLang="zh-CN" dirty="0">
                <a:sym typeface="+mn-ea"/>
              </a:rPr>
              <a:t>express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dirty="0"/>
              <a:t>查看版本号：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cnpm list express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Node.js </a:t>
            </a:r>
            <a:r>
              <a:rPr lang="en-US" altLang="zh-CN" dirty="0">
                <a:sym typeface="+mn-ea"/>
              </a:rPr>
              <a:t>express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dirty="0"/>
              <a:t>创建服务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r>
              <a:rPr lang="zh-CN" dirty="0"/>
              <a:t>var express = require('express');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var app = express();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 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app.get('/', function (req, res) {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   res.send('Hello World');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})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r>
              <a:rPr lang="en-US" altLang="zh-CN" dirty="0"/>
              <a:t>app.listen(8081)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Node.js </a:t>
            </a:r>
            <a:r>
              <a:rPr lang="en-US" altLang="zh-CN" dirty="0">
                <a:sym typeface="+mn-ea"/>
              </a:rPr>
              <a:t>express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请求和响应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r>
              <a:rPr lang="zh-CN" dirty="0"/>
              <a:t>Express 应用使用回调函数的参数： request 和 response 对象来处理请求和响应的数据。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r>
              <a:rPr lang="zh-CN" dirty="0"/>
              <a:t>app.get('/', function (req, res) {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   // --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})</a:t>
            </a:r>
            <a:endParaRPr 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3767</Words>
  <Application>WPS 演示</Application>
  <PresentationFormat>宽屏</PresentationFormat>
  <Paragraphs>224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web操作</vt:lpstr>
      <vt:lpstr>Node.js express框架</vt:lpstr>
      <vt:lpstr>Node.js express框架</vt:lpstr>
      <vt:lpstr>Node.js express框架</vt:lpstr>
      <vt:lpstr>Node.js express框架</vt:lpstr>
      <vt:lpstr>Node.js express框架</vt:lpstr>
      <vt:lpstr>Node.js express框架</vt:lpstr>
      <vt:lpstr>Node.js express框架</vt:lpstr>
      <vt:lpstr>Node.js express框架</vt:lpstr>
      <vt:lpstr>Node.js express框架</vt:lpstr>
      <vt:lpstr>Node.js express框架</vt:lpstr>
      <vt:lpstr>Node.js express框架</vt:lpstr>
      <vt:lpstr>Node.js express框架</vt:lpstr>
      <vt:lpstr>Node.js express框架</vt:lpstr>
      <vt:lpstr>Node.js express框架</vt:lpstr>
      <vt:lpstr>Node.js express框架</vt:lpstr>
      <vt:lpstr>Node.js express框架</vt:lpstr>
      <vt:lpstr>Node.js express框架</vt:lpstr>
      <vt:lpstr>Node.js express框架</vt:lpstr>
      <vt:lpstr>Node.js express框架</vt:lpstr>
      <vt:lpstr>Node.js express框架</vt:lpstr>
      <vt:lpstr>Node.js express框架</vt:lpstr>
      <vt:lpstr>Node.js express框架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教程 </dc:title>
  <dc:creator>zhaoxiang</dc:creator>
  <cp:lastModifiedBy>zhaoxiang</cp:lastModifiedBy>
  <cp:revision>233</cp:revision>
  <dcterms:created xsi:type="dcterms:W3CDTF">2018-12-02T06:08:00Z</dcterms:created>
  <dcterms:modified xsi:type="dcterms:W3CDTF">2019-02-18T07:40:27Z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