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3"/>
    <p:sldId id="326" r:id="rId4"/>
    <p:sldId id="327" r:id="rId5"/>
    <p:sldId id="328" r:id="rId6"/>
    <p:sldId id="324" r:id="rId7"/>
    <p:sldId id="322" r:id="rId8"/>
    <p:sldId id="351" r:id="rId9"/>
    <p:sldId id="367" r:id="rId10"/>
    <p:sldId id="353" r:id="rId11"/>
    <p:sldId id="354" r:id="rId12"/>
    <p:sldId id="352" r:id="rId13"/>
    <p:sldId id="355" r:id="rId14"/>
    <p:sldId id="356" r:id="rId15"/>
    <p:sldId id="357" r:id="rId16"/>
    <p:sldId id="358" r:id="rId17"/>
    <p:sldId id="359" r:id="rId18"/>
    <p:sldId id="362" r:id="rId19"/>
    <p:sldId id="363" r:id="rId20"/>
    <p:sldId id="361" r:id="rId21"/>
    <p:sldId id="364" r:id="rId22"/>
    <p:sldId id="366" r:id="rId23"/>
    <p:sldId id="365" r:id="rId24"/>
    <p:sldId id="360" r:id="rId25"/>
    <p:sldId id="329" r:id="rId26"/>
    <p:sldId id="350" r:id="rId27"/>
    <p:sldId id="330" r:id="rId28"/>
    <p:sldId id="331" r:id="rId29"/>
    <p:sldId id="321" r:id="rId30"/>
    <p:sldId id="34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ym typeface="+mn-ea"/>
              </a:rPr>
              <a:t>statusCode: </a:t>
            </a:r>
            <a:r>
              <a:rPr lang="zh-CN" altLang="en-US" dirty="0">
                <a:sym typeface="+mn-ea"/>
              </a:rPr>
              <a:t>该属性用来设置返回的状态码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ym typeface="+mn-ea"/>
              </a:rPr>
              <a:t>例： </a:t>
            </a:r>
            <a:r>
              <a:rPr lang="en-US" altLang="zh-CN" dirty="0">
                <a:sym typeface="+mn-ea"/>
              </a:rPr>
              <a:t>res.statusCode = 200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ym typeface="+mn-ea"/>
              </a:rPr>
              <a:t>setHeader(name, value): </a:t>
            </a:r>
            <a:r>
              <a:rPr lang="zh-CN" altLang="en-US" dirty="0">
                <a:sym typeface="+mn-ea"/>
              </a:rPr>
              <a:t>设置返回头信息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ym typeface="+mn-ea"/>
              </a:rPr>
              <a:t>writeHead(statusCode, [resonPhrase, headers], </a:t>
            </a:r>
            <a:r>
              <a:rPr lang="zh-CN" altLang="en-US" dirty="0">
                <a:sym typeface="+mn-ea"/>
              </a:rPr>
              <a:t>这个方法只能在当前请求中使用一次， 并且必须在</a:t>
            </a:r>
            <a:r>
              <a:rPr lang="en-US" altLang="zh-CN" dirty="0">
                <a:sym typeface="+mn-ea"/>
              </a:rPr>
              <a:t>response.end()</a:t>
            </a:r>
            <a:r>
              <a:rPr lang="zh-CN" altLang="en-US" dirty="0">
                <a:sym typeface="+mn-ea"/>
              </a:rPr>
              <a:t>之前调用。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res.writeHead(200, 'node',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'content-type': 'text/html; charset=utf-8' //解析成 html格式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// 'content-type': 'text/plain'   //解析成纯文本格式,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})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response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//设置头信息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res.setHeader('test', 'aaa')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res.writeHead(200, 'test',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'content-type': 'text/plain',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+mn-ea"/>
              </a:rPr>
              <a:t>Access-Control-Allow-Origin": "http://127.0.0.1:8800"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// </a:t>
            </a:r>
            <a:r>
              <a:rPr lang="zh-CN" altLang="en-US" dirty="0">
                <a:sym typeface="+mn-ea"/>
              </a:rPr>
              <a:t>允许跨域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url: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req.url</a:t>
            </a:r>
            <a:r>
              <a:rPr lang="zh-CN" altLang="en-US" dirty="0"/>
              <a:t>可以获取到的是端口后边的地址。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node</a:t>
            </a:r>
            <a:r>
              <a:rPr lang="zh-CN" altLang="en-US" dirty="0"/>
              <a:t>提供了</a:t>
            </a:r>
            <a:r>
              <a:rPr lang="en-US" altLang="zh-CN" dirty="0"/>
              <a:t>url</a:t>
            </a:r>
            <a:r>
              <a:rPr lang="zh-CN" altLang="en-US" dirty="0"/>
              <a:t>接口，可以对</a:t>
            </a:r>
            <a:r>
              <a:rPr lang="en-US" altLang="zh-CN" dirty="0"/>
              <a:t>url</a:t>
            </a:r>
            <a:r>
              <a:rPr lang="zh-CN" altLang="en-US" dirty="0"/>
              <a:t>进一步操作。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url = require(“url”)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var urlStr = url.parse('http://www.baidu.com:8080/a/b/index.html?b=2')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console.log(urlStr)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对</a:t>
            </a:r>
            <a:r>
              <a:rPr lang="en-US" altLang="zh-CN" dirty="0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的解析后得到的结果：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2362200"/>
            <a:ext cx="661987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dirty="0">
                <a:sym typeface="+mn-ea"/>
              </a:rPr>
              <a:t>对</a:t>
            </a:r>
            <a:r>
              <a:rPr lang="en-US" altLang="zh-CN" dirty="0">
                <a:sym typeface="+mn-ea"/>
              </a:rPr>
              <a:t>get </a:t>
            </a:r>
            <a:r>
              <a:rPr lang="zh-CN" altLang="en-US" dirty="0">
                <a:sym typeface="+mn-ea"/>
              </a:rPr>
              <a:t>请求的数据处理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querystring.parse(urlStr.query)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fs</a:t>
            </a:r>
            <a:r>
              <a:rPr lang="zh-CN" altLang="en-US" dirty="0">
                <a:sym typeface="+mn-ea"/>
              </a:rPr>
              <a:t>模块实现行为与表现相分离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//读取静态url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// var urlStr = url.parse("http://www.baidu.com:8080/a/b/index.html?b=2")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// console.log(urlStr)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//读取动态url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server.on('request', function(req, res){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var urlStr = url.parse(req.url)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console.log(urlStr.pathname)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dirty="0">
                <a:sym typeface="+mn-ea"/>
              </a:rPr>
              <a:t>使用querystring模块方法对get和post提交的数据进行处理</a:t>
            </a:r>
            <a:endParaRPr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dirty="0">
                <a:sym typeface="+mn-ea"/>
              </a:rPr>
              <a:t>querystring（查询字符串）</a:t>
            </a:r>
            <a:endParaRPr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dirty="0">
                <a:sym typeface="+mn-ea"/>
              </a:rPr>
              <a:t>querystring 模块提供用于解析和格式化 URL 查询字符串的实用工具。 它可以使用以下方式访问：</a:t>
            </a:r>
            <a:endParaRPr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dirty="0">
                <a:sym typeface="+mn-ea"/>
              </a:rPr>
              <a:t>const querystring = require('querystring');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querystring.parse(str[, sep[, eq[, options]]])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str &lt;string&gt; 要解析的 URL 查询字符串。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sep &lt;string&gt; 用于在查询字符串中分隔键值对的子字符串。默认值: '&amp;'。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eq &lt;string&gt; 用于在查询字符串中分隔键和值的子字符串。默认值: '='。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querystring.stringify(obj[, sep[, eq[, options]]])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obj &lt;Object&gt; 要序列化为 URL 查询字符串的对象。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sep &lt;string&gt; 用于在查询字符串中分隔键值对的子字符串。默认值: '&amp;'。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eq &lt;string&gt; 用于在查询字符串中分隔键和值的子字符串。默认值: '='。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90000"/>
              </a:lnSpc>
              <a:buNone/>
            </a:pPr>
            <a:r>
              <a:rPr dirty="0">
                <a:sym typeface="+mn-ea"/>
              </a:rPr>
              <a:t>querystring.unescape() 方法将尝试使用 JavaScript 内置的 decodeURIComponent() 方法进行解码。 如果失败，将使用更安全的不会丢失格式错误的 URL 的等价方法。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什么是 Web 服务器？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Web服务器一般指网站服务器，基本功能就是提供Web信息浏览服务。它只需支持HTTP协议、HTML文档格式及URL，与客户端的网络浏览器配合。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web 服务器支持服务端的脚本语言（php、python、ruby）等，并通过脚本语言从数据库获取数据，将结果返回给客户端浏览器。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目前最主流的三个Web服务器是Apache、Nginx、IIS。</a:t>
            </a: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90000"/>
              </a:lnSpc>
              <a:buNone/>
            </a:pPr>
            <a:r>
              <a:rPr lang="en-US" dirty="0"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请求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9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9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90000"/>
              </a:lnSpc>
              <a:buNone/>
            </a:pP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请求数据的处理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90000"/>
              </a:lnSpc>
              <a:buNone/>
            </a:pPr>
            <a:r>
              <a:rPr lang="en-US" altLang="zh-CN" dirty="0">
                <a:sym typeface="+mn-ea"/>
              </a:rPr>
              <a:t>post </a:t>
            </a:r>
            <a:r>
              <a:rPr lang="zh-CN" altLang="en-US" dirty="0">
                <a:sym typeface="+mn-ea"/>
              </a:rPr>
              <a:t>发送的数据会被写入缓冲区中，需要使用 </a:t>
            </a:r>
            <a:r>
              <a:rPr lang="en-US" altLang="zh-CN" dirty="0">
                <a:sym typeface="+mn-ea"/>
              </a:rPr>
              <a:t>res.end </a:t>
            </a:r>
            <a:r>
              <a:rPr lang="zh-CN" altLang="en-US" dirty="0">
                <a:sym typeface="+mn-ea"/>
              </a:rPr>
              <a:t>事件来进行数据拼接处理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90000"/>
              </a:lnSpc>
              <a:buNone/>
            </a:pPr>
            <a:r>
              <a:rPr lang="en-US" altLang="zh-CN" dirty="0">
                <a:sym typeface="+mn-ea"/>
              </a:rPr>
              <a:t>querystrign</a:t>
            </a:r>
            <a:r>
              <a:rPr lang="zh-CN" altLang="en-US" dirty="0">
                <a:sym typeface="+mn-ea"/>
              </a:rPr>
              <a:t>模块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90000"/>
              </a:lnSpc>
              <a:buNone/>
            </a:pPr>
            <a:r>
              <a:rPr lang="en-US" altLang="zh-CN" dirty="0">
                <a:sym typeface="+mn-ea"/>
              </a:rPr>
              <a:t>.parse()  </a:t>
            </a:r>
            <a:r>
              <a:rPr lang="zh-CN" altLang="en-US" dirty="0">
                <a:sym typeface="+mn-ea"/>
              </a:rPr>
              <a:t>将一个</a:t>
            </a:r>
            <a:r>
              <a:rPr lang="en-US" altLang="zh-CN" dirty="0">
                <a:sym typeface="+mn-ea"/>
              </a:rPr>
              <a:t>query.string</a:t>
            </a:r>
            <a:r>
              <a:rPr lang="zh-CN" altLang="en-US" dirty="0">
                <a:sym typeface="+mn-ea"/>
              </a:rPr>
              <a:t>反序列化为一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lnSpc>
                <a:spcPct val="190000"/>
              </a:lnSpc>
              <a:buNone/>
            </a:pPr>
            <a:r>
              <a:rPr lang="en-US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请求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90000"/>
              </a:lnSpc>
              <a:buNone/>
            </a:pP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2456180"/>
            <a:ext cx="8281035" cy="39382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使用 Node 创建 Web 服务器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var http = require('http');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var fs = require('fs');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var url = require('url');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// 创建服务器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http.createServer( function (request, response) {  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// 解析请求，包括文件名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var pathname = url.parse(request.url).pathname;</a:t>
            </a:r>
            <a:endParaRPr 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// 输出请求的文件名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console.log("Request for " + pathname + " received.");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</a:t>
            </a:r>
            <a:endParaRPr 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dirty="0">
                <a:sym typeface="+mn-ea"/>
              </a:rPr>
              <a:t> // 从服务中读取请求的文件内容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fs.readFile(pathname.substr(1), function (err, data) {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if (err) {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console.log(err);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// HTTP 状态码: 404 : NOT FOUND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// Content Type: text/plain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response.writeHead(404, {'Content-Type': 'text/html'});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}else{             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// HTTP 状态码: 200 : OK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// Content Type: text/plain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response.writeHead(200, {'Content-Type': 'text/html'});    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// 响应文件内容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   response.write(data.toString());        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      }</a:t>
            </a:r>
            <a:endParaRPr 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//  发送响应数据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   response.end();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});   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}).listen(8080);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// 控制台会输出以下信息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console.log('Server running at http://127.0.0.1:8080/');</a:t>
            </a:r>
            <a:endParaRPr 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// 向服务端发送请求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var req = http.request(options, callback);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req.end();</a:t>
            </a:r>
            <a:endParaRPr 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805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MVC全名是Model View Controller，是模型(model)－视图(view)－控制器(controller)的缩写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691005"/>
            <a:ext cx="7038340" cy="3576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805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Client - 客户端，一般指浏览器，浏览器可以通过 HTTP 协议向服务器请求数据。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Server - 服务端，一般指 Web 服务器，可以接收客户端请求，并向客户端发送响应数据。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Business - 业务层， 通过 Web 服务器处理应用程序，如与数据库交互，逻辑运算，调用外部程序等。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 - 数据层，一般由数据库组成。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当输入一个网址后发生了什么</a:t>
            </a:r>
            <a:endParaRPr 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http://www.baidu.com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、用户通过浏览器发送一个</a:t>
            </a:r>
            <a:r>
              <a:rPr lang="en-US" altLang="zh-CN" dirty="0"/>
              <a:t>http</a:t>
            </a:r>
            <a:r>
              <a:rPr lang="zh-CN" altLang="en-US" dirty="0"/>
              <a:t>请求到指定的主机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、服务器接收到该请求，对该请求进行分析和处理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、服务器处理完成以后，返回对应的数据到用户机器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、浏览器接收服务器返回的数据，并根据接收到的进行分析和处理。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客户端      服务端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由客户端发送一个</a:t>
            </a:r>
            <a:r>
              <a:rPr lang="en-US" altLang="zh-CN" dirty="0"/>
              <a:t>http</a:t>
            </a:r>
            <a:r>
              <a:rPr lang="zh-CN" altLang="en-US" dirty="0"/>
              <a:t>请求到指定的服务器 </a:t>
            </a:r>
            <a:r>
              <a:rPr lang="en-US" altLang="zh-CN" dirty="0"/>
              <a:t>——</a:t>
            </a:r>
            <a:r>
              <a:rPr lang="zh-CN" altLang="en-US" dirty="0"/>
              <a:t>》  服务器接收并处理请求</a:t>
            </a:r>
            <a:r>
              <a:rPr lang="en-US" altLang="zh-CN" dirty="0"/>
              <a:t>-----&gt;</a:t>
            </a:r>
            <a:r>
              <a:rPr lang="zh-CN" altLang="en-US" dirty="0"/>
              <a:t>返回数据到客户端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</a:t>
            </a:r>
            <a:r>
              <a:rPr lang="zh-CN" altLang="en-US" dirty="0"/>
              <a:t>模块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搭 建一个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http = require('http')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var server = http.createServer()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server.listen(8080)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http</a:t>
            </a:r>
            <a:r>
              <a:rPr lang="zh-CN" altLang="en-US" dirty="0"/>
              <a:t>模块</a:t>
            </a:r>
            <a:endParaRPr lang="zh-CN" altLang="en-US" dirty="0"/>
          </a:p>
          <a:p>
            <a:pPr marL="0" indent="0">
              <a:buNone/>
            </a:pPr>
            <a:r>
              <a:rPr lang="zh-CN" dirty="0"/>
              <a:t>事件：</a:t>
            </a:r>
            <a:endParaRPr lang="zh-CN" dirty="0"/>
          </a:p>
          <a:p>
            <a:pPr marL="0" indent="0">
              <a:buNone/>
            </a:pPr>
            <a:r>
              <a:rPr lang="en-US" altLang="zh-CN" dirty="0"/>
              <a:t>listening</a:t>
            </a:r>
            <a:r>
              <a:rPr lang="zh-CN" altLang="en-US" dirty="0"/>
              <a:t>事件， 当服务器连接成功时调用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error</a:t>
            </a:r>
            <a:r>
              <a:rPr lang="zh-CN" altLang="en-US" dirty="0"/>
              <a:t>事件，当失败时，连接错误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request</a:t>
            </a:r>
            <a:r>
              <a:rPr lang="zh-CN" altLang="en-US" dirty="0"/>
              <a:t>事件，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server.on('request', function(){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console.log('</a:t>
            </a:r>
            <a:r>
              <a:rPr lang="zh-CN" altLang="en-US" dirty="0"/>
              <a:t>有客户端发送请求</a:t>
            </a:r>
            <a:r>
              <a:rPr lang="en-US" altLang="zh-CN" dirty="0"/>
              <a:t>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当输入</a:t>
            </a:r>
            <a:r>
              <a:rPr lang="en-US" altLang="zh-CN" dirty="0"/>
              <a:t>http://localost:8080</a:t>
            </a:r>
            <a:r>
              <a:rPr lang="zh-CN" altLang="en-US" dirty="0"/>
              <a:t>回车时，就会调用 </a:t>
            </a:r>
            <a:r>
              <a:rPr lang="en-US" altLang="zh-CN" dirty="0"/>
              <a:t>request</a:t>
            </a:r>
            <a:r>
              <a:rPr lang="zh-CN" altLang="en-US" dirty="0"/>
              <a:t>事件。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request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server.on('requers', function(request, response){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console.log(request, response)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request: </a:t>
            </a:r>
            <a:r>
              <a:rPr lang="zh-CN" altLang="en-US" dirty="0"/>
              <a:t>里包含的是用户请求时的信息，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包括：</a:t>
            </a:r>
            <a:r>
              <a:rPr lang="en-US" altLang="zh-CN" dirty="0"/>
              <a:t>method</a:t>
            </a:r>
            <a:r>
              <a:rPr lang="zh-CN" altLang="en-US" dirty="0"/>
              <a:t>请求模式，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url: </a:t>
            </a:r>
            <a:r>
              <a:rPr lang="zh-CN" altLang="en-US" dirty="0"/>
              <a:t>端口后边的路径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host: </a:t>
            </a:r>
            <a:r>
              <a:rPr lang="zh-CN" altLang="en-US" dirty="0"/>
              <a:t>主机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headers:</a:t>
            </a:r>
            <a:r>
              <a:rPr lang="zh-CN" altLang="en-US" dirty="0"/>
              <a:t>请求头信息，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response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server.on('resquest', function(req, res){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res.write('&lt;h1&gt;node学习&lt;/h1&gt;')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res.end()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response</a:t>
            </a:r>
            <a:r>
              <a:rPr lang="zh-CN" altLang="en-US" dirty="0">
                <a:sym typeface="+mn-ea"/>
              </a:rPr>
              <a:t>：是响应的信息即返回给客户端的信息；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write(chunck, [encoding])</a:t>
            </a:r>
            <a:r>
              <a:rPr lang="zh-CN" altLang="en-US" dirty="0">
                <a:sym typeface="+mn-ea"/>
              </a:rPr>
              <a:t>： 发送一个数据块到响应正文中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end(cnunk, [encoding]): </a:t>
            </a:r>
            <a:r>
              <a:rPr lang="zh-CN" altLang="en-US" dirty="0">
                <a:sym typeface="+mn-ea"/>
              </a:rPr>
              <a:t>当所有的正文和头信息发送完， 这个方法在每次完成信息发送后必须调用，并且是最后调用。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WPS 演示</Application>
  <PresentationFormat>宽屏</PresentationFormat>
  <Paragraphs>268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web操作</vt:lpstr>
      <vt:lpstr>Web 服务器</vt:lpstr>
      <vt:lpstr>Web 服务器</vt:lpstr>
      <vt:lpstr>Web 服务器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服务</vt:lpstr>
      <vt:lpstr> </vt:lpstr>
      <vt:lpstr> </vt:lpstr>
      <vt:lpstr>Web 服务器</vt:lpstr>
      <vt:lpstr>Web 服务器</vt:lpstr>
      <vt:lpstr>Web 服务器</vt:lpstr>
      <vt:lpstr>Web 服务器</vt:lpstr>
      <vt:lpstr>Web 服务器</vt:lpstr>
      <vt:lpstr>Web 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教程 </dc:title>
  <dc:creator>zhaoxiang</dc:creator>
  <cp:lastModifiedBy>zhaoxiang</cp:lastModifiedBy>
  <cp:revision>210</cp:revision>
  <dcterms:created xsi:type="dcterms:W3CDTF">2018-12-02T06:08:00Z</dcterms:created>
  <dcterms:modified xsi:type="dcterms:W3CDTF">2019-02-15T13:13:32Z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