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977" r:id="rId3"/>
    <p:sldId id="1098" r:id="rId4"/>
    <p:sldId id="1031" r:id="rId6"/>
    <p:sldId id="1049" r:id="rId7"/>
    <p:sldId id="978" r:id="rId8"/>
    <p:sldId id="1096" r:id="rId9"/>
    <p:sldId id="1097" r:id="rId10"/>
    <p:sldId id="1085" r:id="rId11"/>
    <p:sldId id="1030" r:id="rId12"/>
    <p:sldId id="1029" r:id="rId13"/>
    <p:sldId id="1047" r:id="rId14"/>
    <p:sldId id="1090" r:id="rId15"/>
    <p:sldId id="1094" r:id="rId16"/>
    <p:sldId id="1033" r:id="rId17"/>
    <p:sldId id="1105" r:id="rId18"/>
    <p:sldId id="1091" r:id="rId19"/>
    <p:sldId id="1095" r:id="rId20"/>
    <p:sldId id="1102" r:id="rId21"/>
    <p:sldId id="1103" r:id="rId22"/>
    <p:sldId id="1104" r:id="rId23"/>
    <p:sldId id="1099" r:id="rId24"/>
    <p:sldId id="1048" r:id="rId25"/>
    <p:sldId id="1072" r:id="rId26"/>
    <p:sldId id="1067" r:id="rId27"/>
    <p:sldId id="1069" r:id="rId28"/>
    <p:sldId id="1089" r:id="rId29"/>
    <p:sldId id="1026" r:id="rId30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B"/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5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2175510"/>
            <a:ext cx="8842375" cy="25222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7345" y="2794635"/>
            <a:ext cx="3674745" cy="356870"/>
          </a:xfrm>
          <a:prstGeom prst="rect">
            <a:avLst/>
          </a:prstGeom>
          <a:solidFill>
            <a:srgbClr val="FCFCF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jquery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中文官网</a:t>
            </a:r>
            <a:endParaRPr lang="en-US" altLang="zh-CN"/>
          </a:p>
          <a:p>
            <a:r>
              <a:rPr lang="en-US" altLang="zh-CN"/>
              <a:t>		https://cn.vuejs.org/index.html</a:t>
            </a:r>
            <a:endParaRPr lang="en-US" altLang="zh-CN"/>
          </a:p>
          <a:p>
            <a:r>
              <a:rPr lang="en-US" altLang="zh-CN"/>
              <a:t>		(也是学习Vuejs最好的素材)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两个核心点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、响应的数据绑定</a:t>
            </a:r>
            <a:endParaRPr lang="zh-CN" altLang="en-US"/>
          </a:p>
          <a:p>
            <a:r>
              <a:rPr lang="zh-CN" altLang="en-US"/>
              <a:t>当数据发生改变</a:t>
            </a:r>
            <a:r>
              <a:rPr lang="en-US" altLang="zh-CN"/>
              <a:t>----</a:t>
            </a:r>
            <a:r>
              <a:rPr lang="zh-CN" altLang="en-US"/>
              <a:t>》 自动更新视图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忘记</a:t>
            </a:r>
            <a:r>
              <a:rPr lang="en-US" altLang="zh-CN"/>
              <a:t>dom</a:t>
            </a:r>
            <a:r>
              <a:rPr lang="zh-CN" altLang="en-US"/>
              <a:t>操作这回事，专注于数据操作。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、组合的视图组件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UI</a:t>
            </a:r>
            <a:r>
              <a:rPr lang="zh-CN" altLang="en-US"/>
              <a:t>页面的映射为组件树</a:t>
            </a:r>
            <a:endParaRPr lang="zh-CN" altLang="en-US"/>
          </a:p>
          <a:p>
            <a:r>
              <a:rPr lang="zh-CN" altLang="en-US"/>
              <a:t>  划分组件可重用、可维护、可测试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5" y="3951605"/>
            <a:ext cx="38004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1</a:t>
            </a:r>
            <a:r>
              <a:rPr lang="zh-CN" altLang="en-US"/>
              <a:t>、引入</a:t>
            </a:r>
            <a:r>
              <a:rPr lang="en-US" altLang="zh-CN"/>
              <a:t>vue</a:t>
            </a:r>
            <a:endParaRPr lang="en-US" altLang="zh-CN"/>
          </a:p>
          <a:p>
            <a:r>
              <a:rPr lang="en-US" altLang="zh-CN"/>
              <a:t>&lt;script src="https://cdn.jsdelivr.net/npm/vue/dist/vue.js"&gt;&lt;/script&gt;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、创建</a:t>
            </a:r>
            <a:r>
              <a:rPr lang="en-US" altLang="zh-CN"/>
              <a:t>vue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var app = new Vue({</a:t>
            </a:r>
            <a:endParaRPr lang="en-US" altLang="zh-CN"/>
          </a:p>
          <a:p>
            <a:r>
              <a:rPr lang="en-US" altLang="zh-CN"/>
              <a:t>   el: “#app”,</a:t>
            </a:r>
            <a:endParaRPr lang="en-US" altLang="zh-CN"/>
          </a:p>
          <a:p>
            <a:r>
              <a:rPr lang="en-US" altLang="zh-CN"/>
              <a:t>   data: {</a:t>
            </a:r>
            <a:endParaRPr lang="en-US" altLang="zh-CN"/>
          </a:p>
          <a:p>
            <a:r>
              <a:rPr lang="en-US" altLang="zh-CN"/>
              <a:t>        message: “Hello  Vue”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36110"/>
          </a:xfrm>
        </p:spPr>
        <p:txBody>
          <a:bodyPr>
            <a:normAutofit/>
          </a:bodyPr>
          <a:p>
            <a:r>
              <a:t>选项:</a:t>
            </a:r>
          </a:p>
          <a:p>
            <a:r>
              <a:t>el:</a:t>
            </a:r>
          </a:p>
          <a:p>
            <a:r>
              <a:t>     Vue接管的范围</a:t>
            </a:r>
            <a:r>
              <a:rPr lang="zh-CN"/>
              <a:t>，</a:t>
            </a:r>
            <a:r>
              <a:t> </a:t>
            </a:r>
            <a:r>
              <a:rPr lang="zh-CN"/>
              <a:t>指定挂载点。</a:t>
            </a:r>
            <a:endParaRPr lang="zh-CN"/>
          </a:p>
          <a:p>
            <a:r>
              <a:rPr lang="zh-CN"/>
              <a:t>挂 载点就是： </a:t>
            </a:r>
            <a:endParaRPr lang="zh-CN"/>
          </a:p>
          <a:p>
            <a:r>
              <a:rPr lang="en-US" altLang="zh-CN"/>
              <a:t>&lt;div  id=”app”&gt;&lt;/div&gt;</a:t>
            </a:r>
            <a:endParaRPr lang="en-US" altLang="zh-CN"/>
          </a:p>
          <a:p/>
          <a:p>
            <a:r>
              <a:t>    html,body除外,一般放id,</a:t>
            </a:r>
            <a:r>
              <a:rPr lang="zh-CN"/>
              <a:t>也可以是</a:t>
            </a:r>
            <a:r>
              <a:rPr lang="en-US" altLang="zh-CN"/>
              <a:t>class</a:t>
            </a:r>
            <a:r>
              <a:t>	</a:t>
            </a:r>
          </a:p>
          <a:p>
            <a:r>
              <a:t>    </a:t>
            </a:r>
            <a:r>
              <a:rPr lang="zh-CN"/>
              <a:t>相当于</a:t>
            </a:r>
            <a:r>
              <a:t>document.querySelector</a:t>
            </a:r>
            <a:r>
              <a:rPr lang="en-US"/>
              <a:t>('#app')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436110"/>
          </a:xfrm>
        </p:spPr>
        <p:txBody>
          <a:bodyPr>
            <a:normAutofit/>
          </a:bodyPr>
          <a:p>
            <a:r>
              <a:t>选项:</a:t>
            </a:r>
          </a:p>
          <a:p>
            <a:r>
              <a:rPr lang="en-US"/>
              <a:t>template:  </a:t>
            </a:r>
            <a:r>
              <a:rPr lang="zh-CN" altLang="en-US"/>
              <a:t>模板</a:t>
            </a:r>
            <a:endParaRPr lang="zh-CN" altLang="en-US"/>
          </a:p>
          <a:p>
            <a:r>
              <a:rPr lang="zh-CN" altLang="en-US"/>
              <a:t>可以写在</a:t>
            </a:r>
            <a:r>
              <a:rPr lang="en-US" altLang="zh-CN"/>
              <a:t>html</a:t>
            </a:r>
            <a:r>
              <a:rPr lang="zh-CN" altLang="en-US"/>
              <a:t>页面里，也可以写</a:t>
            </a:r>
            <a:r>
              <a:rPr lang="en-US" altLang="zh-CN"/>
              <a:t>vue</a:t>
            </a:r>
            <a:r>
              <a:rPr lang="zh-CN" altLang="en-US"/>
              <a:t>实例里的 </a:t>
            </a:r>
            <a:r>
              <a:rPr lang="en-US" altLang="zh-CN"/>
              <a:t>template</a:t>
            </a:r>
            <a:r>
              <a:rPr lang="zh-CN" altLang="en-US"/>
              <a:t>属性里。</a:t>
            </a:r>
            <a:endParaRPr lang="zh-CN" altLang="en-US"/>
          </a:p>
          <a:p>
            <a:r>
              <a:rPr lang="zh-CN" altLang="en-US"/>
              <a:t>注意：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、必须放置在挂载点内部，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、必须只有一个根元素。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选项:</a:t>
            </a:r>
          </a:p>
          <a:p>
            <a:r>
              <a:rPr lang="en-US"/>
              <a:t>data</a:t>
            </a:r>
            <a:r>
              <a:t>:</a:t>
            </a:r>
          </a:p>
          <a:p>
            <a:r>
              <a:t>     </a:t>
            </a:r>
            <a:r>
              <a:rPr lang="zh-CN"/>
              <a:t>存放的是页面中要用到的数据，相当于全局变量。</a:t>
            </a:r>
            <a:endParaRPr lang="zh-CN"/>
          </a:p>
          <a:p>
            <a:r>
              <a:rPr lang="zh-CN"/>
              <a:t>     在使用时用 </a:t>
            </a:r>
            <a:r>
              <a:rPr lang="en-US" altLang="zh-CN"/>
              <a:t>this.     </a:t>
            </a:r>
            <a:r>
              <a:rPr lang="zh-CN" altLang="en-US"/>
              <a:t>可以直接获取并使用。</a:t>
            </a:r>
            <a:endParaRPr lang="zh-CN" altLang="en-US"/>
          </a:p>
          <a:p>
            <a:r>
              <a:rPr lang="zh-CN" altLang="en-US"/>
              <a:t>    也是声明式渲染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3</a:t>
            </a:r>
            <a:r>
              <a:rPr lang="zh-CN" altLang="en-US"/>
              <a:t>、挂载实例， 并通过插值进行数据渲染</a:t>
            </a:r>
            <a:endParaRPr lang="zh-CN" altLang="en-US"/>
          </a:p>
          <a:p>
            <a:r>
              <a:rPr lang="en-US" altLang="zh-CN"/>
              <a:t>&lt;div id=”app”&gt;</a:t>
            </a:r>
            <a:endParaRPr lang="en-US" altLang="zh-CN"/>
          </a:p>
          <a:p>
            <a:r>
              <a:rPr lang="en-US" altLang="zh-CN"/>
              <a:t>    {{message}}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{{msg}}</a:t>
            </a:r>
          </a:p>
          <a:p>
            <a:r>
              <a:t>    插值表达式:</a:t>
            </a:r>
          </a:p>
          <a:p>
            <a:r>
              <a:t>         1.放在一对双标签之前渲染出来</a:t>
            </a:r>
          </a:p>
          <a:p>
            <a:r>
              <a:t>        2.算数运算</a:t>
            </a:r>
          </a:p>
          <a:p>
            <a:r>
              <a:t>        3.三目运算</a:t>
            </a:r>
          </a:p>
          <a:p>
            <a:r>
              <a:t>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{{ number + 1 }}</a:t>
            </a:r>
          </a:p>
          <a:p/>
          <a:p>
            <a:r>
              <a:t>{{ ok ? 'YES' : 'NO' }}</a:t>
            </a:r>
          </a:p>
          <a:p/>
          <a:p>
            <a:r>
              <a:t>{{ message.split('').reverse().join('') 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zh-CN"/>
          </a:p>
          <a:p>
            <a:r>
              <a:rPr lang="en-US" altLang="zh-CN">
                <a:sym typeface="+mn-ea"/>
              </a:rPr>
              <a:t>#Vuejs(读音view)</a:t>
            </a:r>
            <a:endParaRPr lang="en-US" altLang="zh-CN"/>
          </a:p>
          <a:p>
            <a:r>
              <a:rPr lang="en-US" altLang="zh-CN"/>
              <a:t>vue </a:t>
            </a:r>
            <a:r>
              <a:rPr lang="zh-CN" altLang="en-US"/>
              <a:t>是一套用于构建用户界面的渐进式框架</a:t>
            </a:r>
            <a:r>
              <a:rPr lang="en-US" altLang="zh-CN"/>
              <a:t>, </a:t>
            </a:r>
            <a:r>
              <a:rPr lang="zh-CN" altLang="en-US"/>
              <a:t>是前端MVVM框架。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>
                <a:solidFill>
                  <a:srgbClr val="FF0000"/>
                </a:solidFill>
              </a:rPr>
              <a:t>注意：</a:t>
            </a:r>
            <a:endParaRPr lang="zh-CN"/>
          </a:p>
          <a:p>
            <a:r>
              <a:rPr lang="zh-CN"/>
              <a:t>每个绑定都只能包含单个表达式</a:t>
            </a:r>
            <a:endParaRPr lang="zh-CN"/>
          </a:p>
          <a:p>
            <a:r>
              <a:rPr lang="zh-CN"/>
              <a:t>以下两个表达式的结果</a:t>
            </a:r>
            <a:endParaRPr lang="zh-CN"/>
          </a:p>
          <a:p>
            <a:r>
              <a:rPr lang="zh-CN"/>
              <a:t>{{ var a = 1 }}</a:t>
            </a:r>
            <a:endParaRPr lang="zh-CN"/>
          </a:p>
          <a:p>
            <a:r>
              <a:rPr lang="zh-CN"/>
              <a:t>{{ if (ok) { return message } }}</a:t>
            </a:r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/>
              <a:t>虚拟</a:t>
            </a:r>
            <a:r>
              <a:rPr lang="en-US" altLang="zh-CN"/>
              <a:t>dom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11325"/>
            <a:ext cx="7543800" cy="5464175"/>
          </a:xfrm>
        </p:spPr>
        <p:txBody>
          <a:bodyPr>
            <a:normAutofit/>
          </a:bodyPr>
          <a:p>
            <a:r>
              <a:rPr lang="en-US" altLang="zh-CN"/>
              <a:t>虚拟DOM   内存中</a:t>
            </a:r>
            <a:endParaRPr lang="en-US" altLang="zh-CN"/>
          </a:p>
          <a:p>
            <a:r>
              <a:rPr lang="en-US" altLang="zh-CN"/>
              <a:t>        v-for遍历的时候,需要给每个元素加个key属性,</a:t>
            </a:r>
            <a:endParaRPr lang="en-US" altLang="zh-CN"/>
          </a:p>
          <a:p>
            <a:r>
              <a:rPr lang="en-US" altLang="zh-CN"/>
              <a:t>        用来标识这个dom的位置</a:t>
            </a:r>
            <a:endParaRPr lang="en-US" altLang="zh-CN"/>
          </a:p>
          <a:p>
            <a:r>
              <a:rPr lang="en-US" altLang="zh-CN"/>
              <a:t>            从而当这个数据变了之后,vue只局部更新虚拟dom,</a:t>
            </a:r>
            <a:endParaRPr lang="en-US" altLang="zh-CN"/>
          </a:p>
          <a:p>
            <a:r>
              <a:rPr lang="en-US" altLang="zh-CN"/>
              <a:t>            从而映射到真实的dom上,局部视图更新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/>
              <a:t>什么是响应式的数据绑定，</a:t>
            </a:r>
            <a:endParaRPr lang="zh-CN"/>
          </a:p>
          <a:p>
            <a:r>
              <a:rPr lang="zh-CN"/>
              <a:t>可以看到 </a:t>
            </a:r>
            <a:r>
              <a:rPr lang="en-US" altLang="zh-CN"/>
              <a:t>msg</a:t>
            </a:r>
            <a:r>
              <a:rPr lang="zh-CN" altLang="en-US"/>
              <a:t>变了，数据变了，而不是通过原始的</a:t>
            </a:r>
            <a:r>
              <a:rPr lang="en-US" altLang="zh-CN"/>
              <a:t>js</a:t>
            </a:r>
            <a:r>
              <a:rPr lang="zh-CN" altLang="en-US"/>
              <a:t>一样，先通过获取元素，然后给元素的</a:t>
            </a:r>
            <a:r>
              <a:rPr lang="en-US" altLang="zh-CN"/>
              <a:t>html</a:t>
            </a:r>
            <a:r>
              <a:rPr lang="zh-CN" altLang="en-US"/>
              <a:t>赋值。</a:t>
            </a:r>
            <a:endParaRPr lang="zh-CN" altLang="en-US"/>
          </a:p>
          <a:p>
            <a:r>
              <a:rPr lang="zh-CN" altLang="en-US"/>
              <a:t>这就是数据响应式，就象之前学过的响应式布局一个意思。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t>    &lt;script&gt;</a:t>
            </a:r>
          </a:p>
          <a:p>
            <a:r>
              <a:t>        //创建根实例，启动应用</a:t>
            </a:r>
          </a:p>
          <a:p>
            <a:r>
              <a:t>        //传入一个对象应用的参数，称之为选项对象，告诉vue做什么事</a:t>
            </a:r>
          </a:p>
          <a:p>
            <a:r>
              <a:t>        // el: '#app'相当于var app = document.elementById('app')</a:t>
            </a:r>
          </a:p>
          <a:p>
            <a:r>
              <a:t>        var app = new Vue({</a:t>
            </a:r>
          </a:p>
          <a:p>
            <a:r>
              <a:t>            el: '#app', //也可以传入class选择器</a:t>
            </a:r>
          </a:p>
          <a:p>
            <a:r>
              <a:t>            data: { // 数据对象</a:t>
            </a:r>
          </a:p>
          <a:p>
            <a:r>
              <a:t>                message: 'hello'</a:t>
            </a:r>
          </a:p>
          <a:p>
            <a:r>
              <a:t>            }</a:t>
            </a:r>
          </a:p>
          <a:p>
            <a:r>
              <a:t>        })</a:t>
            </a:r>
          </a:p>
          <a:p>
            <a:r>
              <a:t>    &lt;/script&gt;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两个核心点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、响应的数据绑定</a:t>
            </a:r>
            <a:endParaRPr lang="zh-CN" altLang="en-US"/>
          </a:p>
          <a:p>
            <a:r>
              <a:rPr lang="zh-CN" altLang="en-US"/>
              <a:t>当数据发生改变</a:t>
            </a:r>
            <a:r>
              <a:rPr lang="en-US" altLang="zh-CN"/>
              <a:t>----</a:t>
            </a:r>
            <a:r>
              <a:rPr lang="zh-CN" altLang="en-US"/>
              <a:t>》 自动更新视图</a:t>
            </a:r>
            <a:endParaRPr lang="zh-CN" altLang="en-US"/>
          </a:p>
          <a:p>
            <a:r>
              <a:rPr lang="zh-CN" altLang="en-US"/>
              <a:t>利用 </a:t>
            </a:r>
            <a:r>
              <a:rPr lang="en-US" altLang="zh-CN"/>
              <a:t>Object.definedProperty</a:t>
            </a:r>
            <a:r>
              <a:rPr lang="zh-CN" altLang="en-US"/>
              <a:t>中的 </a:t>
            </a:r>
            <a:r>
              <a:rPr lang="en-US" altLang="zh-CN"/>
              <a:t>setter/getter</a:t>
            </a:r>
            <a:r>
              <a:rPr lang="zh-CN" altLang="en-US"/>
              <a:t>代理数据，监控对数据的操作。</a:t>
            </a:r>
            <a:endParaRPr lang="zh-CN" altLang="en-US"/>
          </a:p>
          <a:p>
            <a:r>
              <a:rPr lang="zh-CN" altLang="en-US"/>
              <a:t>忘记</a:t>
            </a:r>
            <a:r>
              <a:rPr lang="en-US" altLang="zh-CN"/>
              <a:t>dom</a:t>
            </a:r>
            <a:r>
              <a:rPr lang="zh-CN" altLang="en-US"/>
              <a:t>操作这回事，专注于数据操作。</a:t>
            </a:r>
            <a:endParaRPr lang="zh-CN" altLang="en-US"/>
          </a:p>
          <a:p>
            <a:r>
              <a:rPr lang="zh-CN" altLang="en-US"/>
              <a:t>见实例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、组合的视图组件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UI</a:t>
            </a:r>
            <a:r>
              <a:rPr lang="zh-CN" altLang="en-US"/>
              <a:t>页面的映射为组件树</a:t>
            </a:r>
            <a:endParaRPr lang="zh-CN" altLang="en-US"/>
          </a:p>
          <a:p>
            <a:r>
              <a:rPr lang="zh-CN" altLang="en-US"/>
              <a:t>  划分组件可重用、可维护、可测试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5" y="3951605"/>
            <a:ext cx="38004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/>
              <a:t>favicon.ico图标是网站的缩略标志，可以显示在浏览器标签、地址栏左边和收藏夹，是展示网站个性的缩略logo标志，也可以说是网站头像，如果要让网站看起来更专业、更美、更有个性，favicon.ico是必不可少的</a:t>
            </a:r>
            <a:endParaRPr lang="zh-CN"/>
          </a:p>
          <a:p>
            <a:endParaRPr lang="zh-CN"/>
          </a:p>
          <a:p>
            <a:r>
              <a:rPr lang="zh-CN"/>
              <a:t>制作 favicon.ico图标</a:t>
            </a:r>
            <a:endParaRPr lang="zh-CN"/>
          </a:p>
          <a:p>
            <a:endParaRPr lang="zh-CN"/>
          </a:p>
          <a:p>
            <a:r>
              <a:rPr lang="zh-CN"/>
              <a:t>一般宽高在 </a:t>
            </a:r>
            <a:r>
              <a:rPr lang="en-US" altLang="zh-CN"/>
              <a:t>16*16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5" y="3951605"/>
            <a:ext cx="38004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前端的三大框架(MVVM框架)</a:t>
            </a:r>
            <a:endParaRPr lang="en-US" altLang="zh-CN"/>
          </a:p>
          <a:p>
            <a:r>
              <a:rPr lang="en-US" altLang="zh-CN"/>
              <a:t>	Angular   2009年		 Google团队维护</a:t>
            </a:r>
            <a:endParaRPr lang="en-US" altLang="zh-CN"/>
          </a:p>
          <a:p>
            <a:r>
              <a:rPr lang="en-US" altLang="zh-CN"/>
              <a:t>	React 	 2011年     	 Facebook团队维护	最流行</a:t>
            </a:r>
            <a:endParaRPr lang="en-US" altLang="zh-CN"/>
          </a:p>
          <a:p>
            <a:r>
              <a:rPr lang="en-US" altLang="zh-CN"/>
              <a:t>	Vue          2014年		 个人维护  		最火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mvvm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2604770"/>
            <a:ext cx="843407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为什么火</a:t>
            </a:r>
            <a:endParaRPr lang="en-US" altLang="zh-CN"/>
          </a:p>
          <a:p>
            <a:r>
              <a:rPr lang="en-US" altLang="zh-CN"/>
              <a:t>jQuery之前很火</a:t>
            </a:r>
            <a:endParaRPr lang="en-US" altLang="zh-CN"/>
          </a:p>
          <a:p>
            <a:r>
              <a:rPr lang="en-US" altLang="zh-CN"/>
              <a:t>        DOM操作很给力</a:t>
            </a:r>
            <a:endParaRPr lang="en-US" altLang="zh-CN"/>
          </a:p>
          <a:p>
            <a:r>
              <a:rPr lang="en-US" altLang="zh-CN"/>
              <a:t>        DOM操作性能低,耗费CPU资源</a:t>
            </a:r>
            <a:endParaRPr lang="en-US" altLang="zh-CN"/>
          </a:p>
          <a:p>
            <a:r>
              <a:rPr lang="en-US" altLang="zh-CN"/>
              <a:t>Vue很火</a:t>
            </a:r>
            <a:endParaRPr lang="en-US" altLang="zh-CN"/>
          </a:p>
          <a:p>
            <a:r>
              <a:rPr lang="en-US" altLang="zh-CN"/>
              <a:t>       核心思想:</a:t>
            </a:r>
            <a:endParaRPr lang="en-US" altLang="zh-CN"/>
          </a:p>
          <a:p>
            <a:r>
              <a:rPr lang="en-US" altLang="zh-CN"/>
              <a:t>        1.数据驱动视图</a:t>
            </a:r>
            <a:endParaRPr lang="en-US" altLang="zh-CN"/>
          </a:p>
          <a:p>
            <a:r>
              <a:rPr lang="en-US" altLang="zh-CN"/>
              <a:t>           数据变了,视图跟着变</a:t>
            </a:r>
            <a:endParaRPr lang="en-US" altLang="zh-CN"/>
          </a:p>
          <a:p>
            <a:r>
              <a:rPr lang="en-US" altLang="zh-CN"/>
              <a:t>        2.组件化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3027680"/>
            <a:ext cx="63627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2357755"/>
            <a:ext cx="7820660" cy="2595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特点：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、易用： 只要会 </a:t>
            </a:r>
            <a:r>
              <a:rPr lang="en-US" altLang="zh-CN">
                <a:sym typeface="+mn-ea"/>
              </a:rPr>
              <a:t>html,css,js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、灵活： 可以在一个库和一套完整框架之间自如伸缩。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、高效： 20kB min+gzip 运行大小，超快虚拟 DOM ，最省心的优化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Vue 的目标是通过尽可能简单的 API 实现响应的数据绑定和组合的视图组件。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 altLang="zh-CN"/>
          </a:p>
          <a:p>
            <a:r>
              <a:rPr lang="zh-CN" altLang="en-US"/>
              <a:t>优点是：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Vue 自底向上逐层应用。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Vue 的核心库只关注视图层，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易于上手，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便于与第三方库或既有项目整合。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为复杂的单页应用提供驱动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当与现代化的工具链以及各种支持类库结合使用时，Vue 也完全能够</a:t>
            </a:r>
            <a:r>
              <a:rPr lang="zh-CN" altLang="en-US"/>
              <a:t>）</a:t>
            </a:r>
            <a:r>
              <a:rPr lang="en-US" altLang="zh-CN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2301</Words>
  <Application>WPS 演示</Application>
  <PresentationFormat>全屏显示(4:3)</PresentationFormat>
  <Paragraphs>220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PowerPoint 演示文稿</vt:lpstr>
      <vt:lpstr>vue</vt:lpstr>
      <vt:lpstr>vue</vt:lpstr>
      <vt:lpstr>vue</vt:lpstr>
      <vt:lpstr>vue</vt:lpstr>
      <vt:lpstr>vue</vt:lpstr>
      <vt:lpstr>vue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4637</cp:revision>
  <dcterms:created xsi:type="dcterms:W3CDTF">2009-05-11T03:02:00Z</dcterms:created>
  <dcterms:modified xsi:type="dcterms:W3CDTF">2019-02-18T06:51:10Z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