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977" r:id="rId3"/>
    <p:sldId id="1122" r:id="rId4"/>
    <p:sldId id="1101" r:id="rId5"/>
    <p:sldId id="1124" r:id="rId6"/>
    <p:sldId id="1102" r:id="rId7"/>
    <p:sldId id="1103" r:id="rId8"/>
    <p:sldId id="1104" r:id="rId9"/>
    <p:sldId id="1105" r:id="rId10"/>
    <p:sldId id="1107" r:id="rId11"/>
    <p:sldId id="1108" r:id="rId12"/>
    <p:sldId id="1109" r:id="rId13"/>
    <p:sldId id="1110" r:id="rId14"/>
    <p:sldId id="1125" r:id="rId15"/>
    <p:sldId id="1111" r:id="rId16"/>
    <p:sldId id="1126" r:id="rId17"/>
    <p:sldId id="1112" r:id="rId18"/>
    <p:sldId id="1113" r:id="rId19"/>
    <p:sldId id="1114" r:id="rId20"/>
    <p:sldId id="1115" r:id="rId21"/>
    <p:sldId id="1116" r:id="rId22"/>
    <p:sldId id="1117" r:id="rId23"/>
    <p:sldId id="1118" r:id="rId24"/>
    <p:sldId id="1120" r:id="rId25"/>
    <p:sldId id="1106" r:id="rId26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b="1" dirty="0" smtClean="0"/>
              <a:t>CSS 过渡</a:t>
            </a:r>
            <a:endParaRPr lang="zh-CN" b="1" dirty="0" smtClean="0"/>
          </a:p>
          <a:p>
            <a:pPr marL="0" indent="0">
              <a:buNone/>
            </a:pPr>
            <a:endParaRPr lang="zh-CN" b="1" dirty="0" smtClean="0"/>
          </a:p>
          <a:p>
            <a:pPr marL="0" indent="0">
              <a:buNone/>
            </a:pPr>
            <a:r>
              <a:rPr lang="zh-CN" b="1" dirty="0" smtClean="0">
                <a:sym typeface="+mn-ea"/>
              </a:rPr>
              <a:t>.slide-fade-leave-active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>
                <a:sym typeface="+mn-ea"/>
              </a:rPr>
              <a:t>  transition: all .8s cubic-bezier(1.0, 0.5, 0.8, 1.0);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>
                <a:sym typeface="+mn-ea"/>
              </a:rPr>
              <a:t>}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>
                <a:sym typeface="+mn-ea"/>
              </a:rPr>
              <a:t>.slide-fade-enter, .slide-fade-leave-to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>
                <a:sym typeface="+mn-ea"/>
              </a:rPr>
              <a:t>/* .slide-fade-leave-active for below version 2.1.8 */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>
                <a:sym typeface="+mn-ea"/>
              </a:rPr>
              <a:t>  transform: translateX(10px);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>
                <a:sym typeface="+mn-ea"/>
              </a:rPr>
              <a:t>  opacity: 0;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>
                <a:sym typeface="+mn-ea"/>
              </a:rPr>
              <a:t>}</a:t>
            </a:r>
            <a:endParaRPr lang="zh-CN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b="1" dirty="0" smtClean="0"/>
              <a:t>CSS 动画</a:t>
            </a:r>
            <a:endParaRPr lang="zh-CN" b="1" dirty="0" smtClean="0"/>
          </a:p>
          <a:p>
            <a:pPr marL="0" indent="0">
              <a:buNone/>
            </a:pPr>
            <a:endParaRPr lang="zh-CN" b="1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zh-CN" dirty="0" smtClean="0"/>
              <a:t>CSS 动画用法同 CSS 过渡，区别是在动画中 v-enter 类名在节点插入 DOM 后不会立即删除，而是在 animationend 事件触发时删除。</a:t>
            </a:r>
            <a:endParaRPr 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b="1" dirty="0" smtClean="0"/>
              <a:t>自定义过渡的类名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与第三方动画库结合使用： 如 </a:t>
            </a:r>
            <a:r>
              <a:rPr lang="en-US" altLang="zh-CN" b="1" dirty="0" smtClean="0"/>
              <a:t>animate.css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我们可以通过以下特性来自定义过渡类名：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enter-class</a:t>
            </a:r>
            <a:r>
              <a:rPr lang="en-US" altLang="zh-CN" b="1" dirty="0" smtClean="0"/>
              <a:t>=”active”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enter-active-class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enter-to-class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leave-class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leave-active-class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leave-to-class</a:t>
            </a:r>
            <a:endParaRPr lang="zh-CN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b="1" dirty="0" smtClean="0"/>
              <a:t>自定义过渡的类名</a:t>
            </a:r>
            <a:endParaRPr lang="zh-CN" b="1" dirty="0" smtClean="0"/>
          </a:p>
          <a:p>
            <a:pPr marL="0" indent="0">
              <a:buNone/>
            </a:pP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我们可以通过以下特性来自定义过渡类名：</a:t>
            </a:r>
            <a:endParaRPr lang="zh-CN" b="1" dirty="0" smtClean="0"/>
          </a:p>
          <a:p>
            <a:pPr marL="0" indent="0">
              <a:buNone/>
            </a:pP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enter-class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enter-active-class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enter-to-class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leave-class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leave-active-class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leave-to-class</a:t>
            </a:r>
            <a:endParaRPr lang="zh-CN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dirty="0" smtClean="0"/>
              <a:t>配合第三方 CSS 动画库 Animate.css  使用。</a:t>
            </a:r>
            <a:endParaRPr 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dirty="0" smtClean="0"/>
              <a:t>&lt;link href="https://cdn.jsdelivr.net/npm/animate.css@3.5.1" rel="stylesheet" type="text/css"&gt;</a:t>
            </a:r>
            <a:endParaRPr lang="zh-CN" dirty="0" smtClean="0"/>
          </a:p>
          <a:p>
            <a:pPr marL="0" indent="0">
              <a:lnSpc>
                <a:spcPct val="130000"/>
              </a:lnSpc>
              <a:buNone/>
            </a:pPr>
            <a:endParaRPr 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&lt;div id="app"&gt;</a:t>
            </a:r>
            <a:endParaRPr 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        &lt;button @click="show = !show"&gt;</a:t>
            </a:r>
            <a:endParaRPr 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            Toggle render</a:t>
            </a:r>
            <a:endParaRPr 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          &lt;/button&gt;</a:t>
            </a:r>
            <a:endParaRPr 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          &lt;transition</a:t>
            </a:r>
            <a:endParaRPr 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            name="custom-classes-transition"</a:t>
            </a:r>
            <a:endParaRPr 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            enter-active-class="animated tada"</a:t>
            </a:r>
            <a:endParaRPr 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            leave-active-class="animated bounceOutRight"</a:t>
            </a:r>
            <a:endParaRPr 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          &gt;</a:t>
            </a:r>
            <a:endParaRPr 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            &lt;p v-if="show"&gt;hello&lt;/p&gt;</a:t>
            </a:r>
            <a:endParaRPr 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          &lt;/transition&gt;</a:t>
            </a:r>
            <a:endParaRPr 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zh-CN" dirty="0" smtClean="0">
                <a:sym typeface="+mn-ea"/>
              </a:rPr>
              <a:t> &lt;/div&gt;</a:t>
            </a:r>
            <a:endParaRPr 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845945"/>
            <a:ext cx="7543800" cy="529717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&lt;link href="https://cdn.jsdelivr.net/npm/animate.css@3.5.1" rel="stylesheet" type="text/css"&gt;</a:t>
            </a:r>
            <a:endParaRPr 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&lt;div id="example-3"&gt;</a:t>
            </a:r>
            <a:endParaRPr 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  &lt;button @click="show = !show"&gt;</a:t>
            </a:r>
            <a:endParaRPr 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    Toggle render</a:t>
            </a:r>
            <a:endParaRPr 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  &lt;/button&gt;</a:t>
            </a:r>
            <a:endParaRPr 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  &lt;transition</a:t>
            </a:r>
            <a:endParaRPr 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    name="custom-classes-transition"</a:t>
            </a:r>
            <a:endParaRPr 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   </a:t>
            </a:r>
            <a:r>
              <a:rPr lang="zh-CN" dirty="0" smtClean="0">
                <a:solidFill>
                  <a:srgbClr val="FF0000"/>
                </a:solidFill>
              </a:rPr>
              <a:t> enter-active-class</a:t>
            </a:r>
            <a:r>
              <a:rPr lang="zh-CN" dirty="0" smtClean="0"/>
              <a:t>="</a:t>
            </a:r>
            <a:r>
              <a:rPr lang="zh-CN" dirty="0" smtClean="0">
                <a:solidFill>
                  <a:srgbClr val="00B050"/>
                </a:solidFill>
              </a:rPr>
              <a:t>animated tada</a:t>
            </a:r>
            <a:r>
              <a:rPr lang="zh-CN" dirty="0" smtClean="0"/>
              <a:t>"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红色的是自定义样式</a:t>
            </a:r>
            <a:endParaRPr 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   </a:t>
            </a:r>
            <a:r>
              <a:rPr lang="zh-CN" dirty="0" smtClean="0">
                <a:solidFill>
                  <a:srgbClr val="FF0000"/>
                </a:solidFill>
              </a:rPr>
              <a:t> leave-active-class</a:t>
            </a:r>
            <a:r>
              <a:rPr lang="zh-CN" dirty="0" smtClean="0"/>
              <a:t>="</a:t>
            </a:r>
            <a:r>
              <a:rPr lang="zh-CN" dirty="0" smtClean="0">
                <a:solidFill>
                  <a:srgbClr val="00B050"/>
                </a:solidFill>
              </a:rPr>
              <a:t>animated bounceOutRight</a:t>
            </a:r>
            <a:r>
              <a:rPr lang="zh-CN" dirty="0" smtClean="0"/>
              <a:t>"  &gt;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绿色的是</a:t>
            </a:r>
            <a:r>
              <a:rPr lang="en-US" altLang="zh-CN" dirty="0" smtClean="0"/>
              <a:t>animate</a:t>
            </a:r>
            <a:r>
              <a:rPr lang="zh-CN" altLang="en-US" dirty="0" smtClean="0"/>
              <a:t>的样式</a:t>
            </a:r>
            <a:endParaRPr 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    &lt;p v-if="show"&gt;hello&lt;/p&gt;</a:t>
            </a:r>
            <a:endParaRPr 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  &lt;/transition&gt;</a:t>
            </a:r>
            <a:endParaRPr 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dirty="0" smtClean="0"/>
              <a:t>&lt;/div&gt;</a:t>
            </a:r>
            <a:endParaRPr 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845945"/>
            <a:ext cx="7543800" cy="529717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b="1" dirty="0" smtClean="0"/>
              <a:t>JavaScript 钩子过渡</a:t>
            </a:r>
            <a:endParaRPr lang="zh-CN" b="1" dirty="0" smtClean="0"/>
          </a:p>
          <a:p>
            <a:pPr marL="0" indent="0">
              <a:buNone/>
            </a:pPr>
            <a:r>
              <a:rPr lang="zh-CN" dirty="0" smtClean="0"/>
              <a:t>&lt;transition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  v-on:before-enter="beforeEnter"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  v-on:enter="enter"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  v-on:after-enter="afterEnter"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  v-on:enter-cancelled="enterCancelled"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  v-on:before-leave="beforeLeave"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  v-on:leave="leave"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  v-on:after-leave="afterLeave"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  v-on:leave-cancelled="leaveCancelled"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&gt;  &lt;!-- ... --&gt;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&lt;/transition&gt;</a:t>
            </a:r>
            <a:endParaRPr 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845945"/>
            <a:ext cx="7543800" cy="529717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b="1" dirty="0" smtClean="0"/>
              <a:t>methods: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// --------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// 进入中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// --------</a:t>
            </a:r>
            <a:endParaRPr lang="zh-CN" b="1" dirty="0" smtClean="0"/>
          </a:p>
          <a:p>
            <a:pPr marL="0" indent="0">
              <a:buNone/>
            </a:pP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beforeEnter: function (el)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  // ...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},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// 当与 CSS 结合使用时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// 回调函数 done 是可选的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enter: function (el, done)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  // ...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  done()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},</a:t>
            </a:r>
            <a:endParaRPr lang="zh-CN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845945"/>
            <a:ext cx="7543800" cy="5297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 smtClean="0"/>
              <a:t>methods: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afterEnter: function (el)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  // ...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},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enterCancelled: function (el)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  // ...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},</a:t>
            </a:r>
            <a:endParaRPr lang="zh-CN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2054860"/>
            <a:ext cx="68199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Vue 在插入、更新或者移除 DOM 时，提供多种不同方式的应用过渡效果</a:t>
            </a:r>
            <a:r>
              <a:rPr lang="zh-CN" dirty="0" smtClean="0"/>
              <a:t>。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进入、离开和列表的过渡</a:t>
            </a:r>
            <a:endParaRPr 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845945"/>
            <a:ext cx="7543800" cy="5297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 smtClean="0"/>
              <a:t>methods: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// 离开时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// --------</a:t>
            </a:r>
            <a:endParaRPr lang="zh-CN" b="1" dirty="0" smtClean="0"/>
          </a:p>
          <a:p>
            <a:pPr marL="0" indent="0">
              <a:buNone/>
            </a:pP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beforeLeave: function (el)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  // ...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},</a:t>
            </a:r>
            <a:endParaRPr lang="zh-CN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845945"/>
            <a:ext cx="7543800" cy="5297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 smtClean="0"/>
              <a:t>methods: {</a:t>
            </a:r>
            <a:endParaRPr 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/</a:t>
            </a:r>
            <a:r>
              <a:rPr lang="zh-CN" b="1" dirty="0" smtClean="0"/>
              <a:t>/ 当与 CSS 结合使用时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// 回调函数 done 是可选的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leave: function (el, done)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  // ...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  done()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},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afterLeave: function (el)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  // ...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},</a:t>
            </a:r>
            <a:endParaRPr lang="zh-CN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845945"/>
            <a:ext cx="7543800" cy="5297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 smtClean="0"/>
              <a:t>methods: {</a:t>
            </a:r>
            <a:endParaRPr lang="zh-CN" b="1" dirty="0" smtClean="0"/>
          </a:p>
          <a:p>
            <a:pPr marL="0" indent="0">
              <a:buNone/>
            </a:pPr>
            <a:r>
              <a:rPr b="1" dirty="0" smtClean="0"/>
              <a:t> // leaveCancelled 只用于 v-show 中</a:t>
            </a:r>
            <a:endParaRPr b="1" dirty="0" smtClean="0"/>
          </a:p>
          <a:p>
            <a:pPr marL="0" indent="0">
              <a:buNone/>
            </a:pPr>
            <a:r>
              <a:rPr b="1" dirty="0" smtClean="0"/>
              <a:t>  leaveCancelled: function (el) {</a:t>
            </a:r>
            <a:endParaRPr b="1" dirty="0" smtClean="0"/>
          </a:p>
          <a:p>
            <a:pPr marL="0" indent="0">
              <a:buNone/>
            </a:pPr>
            <a:r>
              <a:rPr b="1" dirty="0" smtClean="0"/>
              <a:t>    // ...</a:t>
            </a:r>
            <a:endParaRPr b="1" dirty="0" smtClean="0"/>
          </a:p>
          <a:p>
            <a:pPr marL="0" indent="0">
              <a:buNone/>
            </a:pPr>
            <a:r>
              <a:rPr b="1" dirty="0" smtClean="0"/>
              <a:t>  }</a:t>
            </a:r>
            <a:endParaRPr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845945"/>
            <a:ext cx="7543800" cy="5297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 smtClean="0"/>
              <a:t>列表过渡    transition-group</a:t>
            </a:r>
            <a:endParaRPr lang="zh-CN" b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845945"/>
            <a:ext cx="7543800" cy="5297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 smtClean="0"/>
              <a:t>&lt;keep-alive&gt;是Vue的内置组件，能在组件切换过程中将状态保留在内存中，防止重复渲染DOM。</a:t>
            </a:r>
            <a:endParaRPr lang="zh-CN" b="1" dirty="0" smtClean="0"/>
          </a:p>
          <a:p>
            <a:pPr marL="0" indent="0">
              <a:buNone/>
            </a:pP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&lt;keep-alive&gt; 包裹动态组件时，会缓存不活动的组件实例，而不是销毁它们。和 &lt;transition&gt; 相似，&lt;keep-alive&gt; 是一个抽象组件：它自身不会渲染一个 DOM 元素，也不会出现在父组件链中。</a:t>
            </a:r>
            <a:endParaRPr lang="zh-CN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1845945"/>
            <a:ext cx="68580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dirty="0" smtClean="0"/>
              <a:t>单元素/组件的过渡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Vue 提供了 transition 的封装组件，可以给任何元素和组件添加进入/离开过渡</a:t>
            </a:r>
            <a:endParaRPr dirty="0" smtClean="0"/>
          </a:p>
          <a:p>
            <a:pPr marL="0" indent="0">
              <a:buNone/>
            </a:pPr>
            <a:r>
              <a:rPr lang="zh-CN" dirty="0" smtClean="0"/>
              <a:t>但必须具备的条件是：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条件渲染 (使用 v-if)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条件展示 (使用 v-show)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动态组件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组件根节点</a:t>
            </a:r>
            <a:endParaRPr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1845945"/>
            <a:ext cx="68580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语法格式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&lt;transition name = "</a:t>
            </a:r>
            <a:r>
              <a:rPr lang="en-US" dirty="0" smtClean="0"/>
              <a:t>fade</a:t>
            </a:r>
            <a:r>
              <a:rPr dirty="0" smtClean="0"/>
              <a:t>"&gt;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&lt;div&gt;&lt;/div&gt;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&lt;/transition&gt;</a:t>
            </a:r>
            <a:endParaRPr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1845945"/>
            <a:ext cx="6388100" cy="402336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b="1" dirty="0" smtClean="0"/>
              <a:t>原理：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当插入或删除包含在 transition 组件中的元素时，Vue 将会做以下处理：</a:t>
            </a:r>
            <a:endParaRPr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dirty="0" smtClean="0"/>
              <a:t>自动</a:t>
            </a:r>
            <a:r>
              <a:rPr lang="zh-CN" dirty="0" smtClean="0"/>
              <a:t>检查</a:t>
            </a:r>
            <a:r>
              <a:rPr dirty="0" smtClean="0"/>
              <a:t>目标元素是否应用了 CSS 过渡或动画，如果是，在恰当的时机添加/删除 CSS 类名。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dirty="0" smtClean="0"/>
              <a:t>如果过渡组件提供了 JavaScript 钩子函数，这些钩子函数将在恰当的时机被调用。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、</a:t>
            </a:r>
            <a:r>
              <a:rPr dirty="0" smtClean="0"/>
              <a:t>如果没有找到 JavaScript 钩子并且也没有检测到 CSS 过渡/动画，DOM 操作 (插入/删除) 在下一帧中立即执行。</a:t>
            </a:r>
            <a:endParaRPr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660" y="2125345"/>
            <a:ext cx="70993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 smtClean="0"/>
              <a:t>过渡的类名</a:t>
            </a:r>
            <a:endParaRPr lang="zh-CN" b="1" dirty="0" smtClean="0"/>
          </a:p>
          <a:p>
            <a:pPr marL="0" indent="0">
              <a:buNone/>
            </a:pPr>
            <a:r>
              <a:rPr lang="zh-CN" dirty="0" smtClean="0"/>
              <a:t>在进入/离开的过渡中，会有 6 个 class 切换。</a:t>
            </a:r>
            <a:endParaRPr lang="zh-CN" dirty="0" smtClean="0"/>
          </a:p>
          <a:p>
            <a:pPr marL="0" indent="0">
              <a:buNone/>
            </a:pP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v-enter：定义进入过渡的开始状态。在元素被插入之前生效，在元素被插入之后的下一帧移除。</a:t>
            </a:r>
            <a:endParaRPr lang="zh-CN" dirty="0" smtClean="0"/>
          </a:p>
          <a:p>
            <a:pPr marL="0" indent="0">
              <a:buNone/>
            </a:pP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v-enter-active：定义进入过渡生效时的状态。在整个进入过渡的阶段中应用，在元素被插入之前生效，在过渡/动画完成之后移除。这个类可以被用来定义进入过渡的过程时间。</a:t>
            </a:r>
            <a:endParaRPr 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260" y="1845945"/>
            <a:ext cx="6896735" cy="402336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b="1" dirty="0" smtClean="0"/>
              <a:t>过渡的类名</a:t>
            </a:r>
            <a:endParaRPr lang="zh-CN" b="1" dirty="0" smtClean="0"/>
          </a:p>
          <a:p>
            <a:pPr marL="0" indent="0">
              <a:buNone/>
            </a:pPr>
            <a:endParaRPr lang="zh-CN" dirty="0" smtClean="0"/>
          </a:p>
          <a:p>
            <a:pPr marL="0" indent="0">
              <a:buNone/>
            </a:pPr>
            <a:r>
              <a:rPr lang="zh-CN" dirty="0" smtClean="0">
                <a:sym typeface="+mn-ea"/>
              </a:rPr>
              <a:t>v-enter-to:  定义进入过渡的结束状态。在元素被插入之后下一帧生效 ，在过渡/动画完成之后移除。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>
                <a:sym typeface="+mn-ea"/>
              </a:rPr>
              <a:t>v-leave: 定义离开过渡的开始状态。在离开过渡被触发时立刻生效，下一帧被移除。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>
                <a:sym typeface="+mn-ea"/>
              </a:rPr>
              <a:t>v-leave-active：定义离开过渡生效时的状态。在整个离开过渡的阶段中应用，在离开过渡被触发时立刻生效，在过渡/动画完成之后移除。这个类可以被用来定义离开过渡的过程时间。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>
                <a:sym typeface="+mn-ea"/>
              </a:rPr>
              <a:t>v-leave-to:  定义离开过渡的结束状态。在离开过渡被触发之后下一帧生效 (与此同时 v-leave 被删除)，在过渡/动画完成之后移除。</a:t>
            </a:r>
            <a:endParaRPr lang="zh-CN" dirty="0" smtClean="0"/>
          </a:p>
          <a:p>
            <a:pPr marL="0" indent="0">
              <a:buNone/>
            </a:pPr>
            <a:endParaRPr lang="zh-CN" dirty="0" smtClean="0"/>
          </a:p>
          <a:p>
            <a:pPr marL="0" indent="0">
              <a:buNone/>
            </a:pPr>
            <a:endParaRPr 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 smtClean="0"/>
              <a:t> </a:t>
            </a:r>
            <a:endParaRPr 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0" y="2289175"/>
            <a:ext cx="6900545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过渡动画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 smtClean="0"/>
              <a:t>CSS 过渡</a:t>
            </a:r>
            <a:endParaRPr lang="zh-CN" b="1" dirty="0" smtClean="0"/>
          </a:p>
          <a:p>
            <a:pPr marL="0" indent="0">
              <a:buNone/>
            </a:pP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例：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.slide-fade-enter-active {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  transition: all .3s ease;</a:t>
            </a:r>
            <a:endParaRPr lang="zh-CN" b="1" dirty="0" smtClean="0"/>
          </a:p>
          <a:p>
            <a:pPr marL="0" indent="0">
              <a:buNone/>
            </a:pPr>
            <a:r>
              <a:rPr lang="zh-CN" b="1" dirty="0" smtClean="0"/>
              <a:t>}</a:t>
            </a:r>
            <a:endParaRPr lang="zh-CN" b="1" dirty="0" smtClean="0"/>
          </a:p>
          <a:p>
            <a:pPr marL="0" indent="0">
              <a:buNone/>
            </a:pPr>
            <a:endParaRPr lang="zh-CN" b="1"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3487</Words>
  <Application>WPS 演示</Application>
  <PresentationFormat>全屏显示(4:3)</PresentationFormat>
  <Paragraphs>233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  <vt:lpstr>过渡动画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4705</cp:revision>
  <dcterms:created xsi:type="dcterms:W3CDTF">2009-05-11T03:02:00Z</dcterms:created>
  <dcterms:modified xsi:type="dcterms:W3CDTF">2019-03-04T08:32:14Z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