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977" r:id="rId3"/>
    <p:sldId id="1123" r:id="rId4"/>
    <p:sldId id="1124" r:id="rId5"/>
    <p:sldId id="1122" r:id="rId6"/>
    <p:sldId id="1103" r:id="rId7"/>
    <p:sldId id="1104" r:id="rId8"/>
    <p:sldId id="1105" r:id="rId9"/>
    <p:sldId id="1106" r:id="rId10"/>
    <p:sldId id="1107" r:id="rId11"/>
    <p:sldId id="1108" r:id="rId12"/>
    <p:sldId id="1109" r:id="rId13"/>
    <p:sldId id="1110" r:id="rId14"/>
    <p:sldId id="1111" r:id="rId15"/>
    <p:sldId id="1112" r:id="rId16"/>
    <p:sldId id="1113" r:id="rId17"/>
    <p:sldId id="1114" r:id="rId18"/>
    <p:sldId id="1115" r:id="rId19"/>
    <p:sldId id="1116" r:id="rId20"/>
    <p:sldId id="1117" r:id="rId21"/>
    <p:sldId id="1118" r:id="rId22"/>
    <p:sldId id="1119" r:id="rId23"/>
    <p:sldId id="1120" r:id="rId24"/>
    <p:sldId id="1121" r:id="rId25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div id = "app"&gt;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&lt;p style = "font-size:25px;"&gt;计数器: {{ products.id }}&lt;/p&gt;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&lt;button @click = "products.id++" style = "font-size:25px;"&gt;点我&lt;/button&gt;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&lt;/div&gt;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&lt;script type = "text/javascript"&gt;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myproduct = {"id":1, name:"book", "price":"20.00"};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var vm = new Vue({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el: '#app',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data: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counter: 1,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products: myproduct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vm.products.qty = "1";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console.log(vm);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vm.$watch('counter', function(nval, oval)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alert('计数器值的变化 :' + oval + ' 变为 ' + nval + '!');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&lt;/script&gt;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该变量在赋值给了 Vue 实例的 data 对象：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vm = new Vue({ el: '#app', data: { counter: 1, products: myproduct } });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如果我们想给 myproduct 数组添加一个或多个属性，我们可以在 Vue 实例创建后使用以下代码：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vm.products.qty = "1";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209" y="2728913"/>
            <a:ext cx="4938236" cy="30470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在产品中添加了数量属性 qty，但是 get/set 方法只可用于 id，name 和 price 属性，却不能在 qty 属性中使用。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我们不能通过添加 Vue 对象来实现响应。 Vue 主要在开始时创建所有属性。 如果我们要实现这个功能，可以通过 Vue.set 来实现：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&lt;div id = "app"&gt;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&lt;p style = "font-size:25px;"&gt;计数器: {{ products.id }}&lt;/p&gt;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&lt;button @click = "products.id++" style = "font-size:25px;"&gt;点我&lt;/button&gt;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&lt;/div&gt;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&lt;script type = "text/javascript"&gt;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myproduct = {"id":1, name:"book", "price":"20.00"};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vm = new Vue({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el: '#app',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data: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counter: 1,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products: myproduct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Vue.set(myproduct, 'qty', 1);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console.log(vm);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vm.$watch('counter', function(nval, oval)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alert('计数器值的变化 :' + oval + ' 变为 ' + nval + '!');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&lt;/script&gt;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Vue.delete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Vue.delete 用于删除动态添加的属性 语法格式：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Vue.delete( target, key )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参数说明：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target: 可以是对象或数组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key : 可以是字符串或数字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&lt;div id = "app"&gt;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&lt;p style = "font-size:25px;"&gt;计数器: {{ products.id }}&lt;/p&gt;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&lt;button @click = "products.id++" style = "font-size:25px;"&gt;点我&lt;/button&gt;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&lt;/div&gt;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58914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dirty="0"/>
              <a:t> vue-cli</a:t>
            </a:r>
            <a:r>
              <a:rPr lang="zh-CN" altLang="en-US" dirty="0"/>
              <a:t>安装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cnpm    i   vue-cli   -g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全局安装</a:t>
            </a:r>
            <a:r>
              <a:rPr lang="en-US" altLang="zh-CN" dirty="0"/>
              <a:t>vue-cli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、初始化 </a:t>
            </a:r>
            <a:r>
              <a:rPr lang="en-US" altLang="zh-CN" dirty="0"/>
              <a:t>webpack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vue   init    webpack    </a:t>
            </a:r>
            <a:r>
              <a:rPr lang="en-US" altLang="zh-CN" dirty="0">
                <a:sym typeface="+mn-ea"/>
              </a:rPr>
              <a:t> demo1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清空命令行： </a:t>
            </a:r>
            <a:r>
              <a:rPr lang="en-US" altLang="zh-CN" dirty="0"/>
              <a:t>clear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查看文件夹内容： </a:t>
            </a:r>
            <a:r>
              <a:rPr lang="en-US" altLang="zh-CN" dirty="0"/>
              <a:t>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cd  </a:t>
            </a:r>
            <a:r>
              <a:rPr lang="zh-CN" altLang="en-US" dirty="0"/>
              <a:t>文件夹，    进入文件夹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npm rn dev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&lt;script type = "text/javascript"&gt;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myproduct = {"id":1, name:"book", "price":"20.00"};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var vm = new Vue({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el: '#app',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data: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counter: 1,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   products: myproduct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Vue.delete(myproduct, 'price');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console.log(vm);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vm.$watch('counter', function(nval, oval) {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   alert('计数器值的变化 :' + oval + ' 变为 ' + nval + '!');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&lt;/script&gt;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以上实例中我们使用 Vue.delete 来删除 price 属性。以下是控制台输出结果：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186" y="2791301"/>
            <a:ext cx="4142899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从上图输出结果中，我们可以看到 price 属性已删除，只剩下了 id 和 name 属性，price 属性的 get/set 方法也已删除。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dirty="0"/>
              <a:t>build</a:t>
            </a:r>
            <a:r>
              <a:rPr lang="zh-CN" altLang="en-US" dirty="0"/>
              <a:t>： 是</a:t>
            </a:r>
            <a:r>
              <a:rPr lang="en-US" altLang="zh-CN" dirty="0"/>
              <a:t>webpack</a:t>
            </a:r>
            <a:r>
              <a:rPr lang="zh-CN" altLang="en-US" dirty="0"/>
              <a:t>配置文件夹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config:  </a:t>
            </a:r>
            <a:r>
              <a:rPr lang="zh-CN" altLang="en-US" dirty="0"/>
              <a:t>打包的配置文件夹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src</a:t>
            </a:r>
            <a:r>
              <a:rPr lang="zh-CN" altLang="en-US" dirty="0"/>
              <a:t>； 项目开发的源码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main.js </a:t>
            </a:r>
            <a:r>
              <a:rPr lang="zh-CN" altLang="en-US" dirty="0"/>
              <a:t>入口</a:t>
            </a:r>
            <a:r>
              <a:rPr lang="en-US" altLang="zh-CN" dirty="0"/>
              <a:t>js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app.vue  </a:t>
            </a:r>
            <a:r>
              <a:rPr lang="zh-CN" altLang="en-US" dirty="0"/>
              <a:t>入口组件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router:  </a:t>
            </a:r>
            <a:r>
              <a:rPr lang="zh-CN" altLang="en-US" dirty="0"/>
              <a:t>路由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static  </a:t>
            </a:r>
            <a:r>
              <a:rPr lang="zh-CN" altLang="en-US" dirty="0"/>
              <a:t>存放静态图片的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.babelrc:  es6      </a:t>
            </a:r>
            <a:r>
              <a:rPr lang="zh-CN" altLang="en-US" dirty="0"/>
              <a:t>编译插件的配置，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gitignore: git      </a:t>
            </a:r>
            <a:r>
              <a:rPr lang="zh-CN" altLang="en-US" dirty="0"/>
              <a:t>在提交时忽略的内容。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index.html         </a:t>
            </a:r>
            <a:r>
              <a:rPr lang="zh-CN" altLang="en-US" dirty="0"/>
              <a:t>单页面入口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readme         </a:t>
            </a:r>
            <a:r>
              <a:rPr lang="zh-CN" altLang="en-US" dirty="0"/>
              <a:t>描述文件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webpack.config        webpack</a:t>
            </a:r>
            <a:r>
              <a:rPr lang="zh-CN" altLang="en-US" dirty="0"/>
              <a:t>的配置文件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2205" y="1845945"/>
            <a:ext cx="26003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package.json      </a:t>
            </a:r>
            <a:r>
              <a:rPr lang="zh-CN" altLang="en-US" dirty="0">
                <a:sym typeface="+mn-ea"/>
              </a:rPr>
              <a:t>基础配置文件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</a:t>
            </a:r>
            <a:r>
              <a:rPr lang="en-US" altLang="zh-CN" dirty="0">
                <a:sym typeface="+mn-ea"/>
              </a:rPr>
              <a:t>dependencies:  </a:t>
            </a:r>
            <a:r>
              <a:rPr lang="zh-CN" altLang="en-US" dirty="0">
                <a:sym typeface="+mn-ea"/>
              </a:rPr>
              <a:t>生产依赖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devDependencies:  </a:t>
            </a:r>
            <a:r>
              <a:rPr lang="zh-CN" altLang="en-US" dirty="0">
                <a:sym typeface="+mn-ea"/>
              </a:rPr>
              <a:t>开发依赖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build</a:t>
            </a:r>
            <a:r>
              <a:rPr lang="zh-CN" altLang="en-US" dirty="0">
                <a:sym typeface="+mn-ea"/>
              </a:rPr>
              <a:t>文件夹中的</a:t>
            </a: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文件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check-versions.js:   </a:t>
            </a:r>
            <a:r>
              <a:rPr lang="zh-CN" altLang="en-US" dirty="0">
                <a:sym typeface="+mn-ea"/>
              </a:rPr>
              <a:t>检查版本的，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chalk</a:t>
            </a:r>
            <a:r>
              <a:rPr lang="zh-CN" altLang="en-US" dirty="0">
                <a:sym typeface="+mn-ea"/>
              </a:rPr>
              <a:t>是版本显示的提示信息的颜色设置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semver</a:t>
            </a:r>
            <a:r>
              <a:rPr lang="zh-CN" altLang="en-US" dirty="0">
                <a:sym typeface="+mn-ea"/>
              </a:rPr>
              <a:t>： 版本检查工具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build.js   </a:t>
            </a:r>
            <a:r>
              <a:rPr lang="zh-CN" altLang="en-US" dirty="0">
                <a:sym typeface="+mn-ea"/>
              </a:rPr>
              <a:t>主要作用是设置生产打包的，基本不用修改。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搭建服务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2247900"/>
            <a:ext cx="47815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lstStyle/>
          <a:p>
            <a:pPr marL="0" indent="0">
              <a:buNone/>
            </a:pPr>
            <a:r>
              <a:rPr dirty="0"/>
              <a:t>&lt;div id = "app"&gt;</a:t>
            </a:r>
            <a:endParaRPr dirty="0"/>
          </a:p>
          <a:p>
            <a:pPr marL="0" indent="0">
              <a:buNone/>
            </a:pPr>
            <a:r>
              <a:rPr dirty="0"/>
              <a:t>    &lt;p style = "font-size:25px;"&gt;计数器: {{ counter }}&lt;/p&gt;</a:t>
            </a:r>
            <a:endParaRPr dirty="0"/>
          </a:p>
          <a:p>
            <a:pPr marL="0" indent="0">
              <a:buNone/>
            </a:pPr>
            <a:r>
              <a:rPr dirty="0"/>
              <a:t>    &lt;button @click = "counter++" style = "font-size:25px;"&gt;点我&lt;/button&gt;</a:t>
            </a:r>
            <a:endParaRPr dirty="0"/>
          </a:p>
          <a:p>
            <a:pPr marL="0" indent="0">
              <a:buNone/>
            </a:pPr>
            <a:r>
              <a:rPr dirty="0"/>
              <a:t>&lt;/div&gt;</a:t>
            </a:r>
            <a:endParaRPr dirty="0"/>
          </a:p>
          <a:p>
            <a:pPr marL="0" indent="0">
              <a:buNone/>
            </a:pPr>
            <a:r>
              <a:rPr dirty="0"/>
              <a:t>&lt;script type = "text/javascript"&gt;</a:t>
            </a:r>
            <a:endParaRPr dirty="0"/>
          </a:p>
          <a:p>
            <a:pPr marL="0" indent="0">
              <a:buNone/>
            </a:pPr>
            <a:r>
              <a:rPr dirty="0"/>
              <a:t>var vm = new Vue({</a:t>
            </a:r>
            <a:endParaRPr dirty="0"/>
          </a:p>
          <a:p>
            <a:pPr marL="0" indent="0">
              <a:buNone/>
            </a:pPr>
            <a:r>
              <a:rPr dirty="0"/>
              <a:t>    el: '#app',</a:t>
            </a:r>
            <a:endParaRPr dirty="0"/>
          </a:p>
          <a:p>
            <a:pPr marL="0" indent="0">
              <a:buNone/>
            </a:pPr>
            <a:r>
              <a:rPr dirty="0"/>
              <a:t>    data: {</a:t>
            </a:r>
            <a:endParaRPr dirty="0"/>
          </a:p>
          <a:p>
            <a:pPr marL="0" indent="0">
              <a:buNone/>
            </a:pPr>
            <a:r>
              <a:rPr dirty="0"/>
              <a:t>        counter: 1</a:t>
            </a:r>
            <a:endParaRPr dirty="0"/>
          </a:p>
          <a:p>
            <a:pPr marL="0" indent="0">
              <a:buNone/>
            </a:pPr>
            <a:r>
              <a:rPr dirty="0"/>
              <a:t>    }</a:t>
            </a:r>
            <a:endParaRPr dirty="0"/>
          </a:p>
          <a:p>
            <a:pPr marL="0" indent="0">
              <a:buNone/>
            </a:pPr>
            <a:r>
              <a:rPr dirty="0"/>
              <a:t>});</a:t>
            </a:r>
            <a:endParaRPr dirty="0"/>
          </a:p>
          <a:p>
            <a:pPr marL="0" indent="0">
              <a:buNone/>
            </a:pPr>
            <a:r>
              <a:rPr dirty="0"/>
              <a:t>vm.$wat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ch('counter', function(nval, oval) {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    alert('计数器值的变化 :' + oval + ' 变为 ' + nval + '!');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});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setTimeout(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    function(){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        vm.counter += 20;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    },10000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);</a:t>
            </a:r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&lt;/script&gt;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Vue 不允许在已经创建的实例上动态添加新的根级响应式属性。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 不能检测到对象属性的添加或删除，最好的方式就是在初始化实例前声明根级响应式属性，哪怕只是一个空值。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如果我们需要在运行过程中实现属性的添加或删除，则可以使用全局 Vue，Vue.set 和 Vue.delete 方法。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Vue.set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vue调接口，数据请求响应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dirty="0">
                <a:sym typeface="+mn-ea"/>
              </a:rPr>
              <a:t>Vue.set 方法用于设置对象的属性，它可以解决 Vue 无法检测添加属性的限制，语法格式如下：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Vue.set( target, key, value )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参数说明：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target: 可以是对象或数组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key : 可以是字符串或数字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value: 可以是任何类型</a:t>
            </a: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3531</Words>
  <Application>WPS 演示</Application>
  <PresentationFormat>全屏显示(4:3)</PresentationFormat>
  <Paragraphs>217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搭建服务</vt:lpstr>
      <vt:lpstr>搭建服务</vt:lpstr>
      <vt:lpstr>搭建服务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  <vt:lpstr>vue调接口，数据请求响应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4675</cp:revision>
  <dcterms:created xsi:type="dcterms:W3CDTF">2009-05-11T03:02:00Z</dcterms:created>
  <dcterms:modified xsi:type="dcterms:W3CDTF">2019-02-06T14:55:07Z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