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77" r:id="rId3"/>
    <p:sldId id="1102" r:id="rId4"/>
    <p:sldId id="1147" r:id="rId5"/>
    <p:sldId id="1148" r:id="rId6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1、</a:t>
            </a:r>
            <a:r>
              <a:rPr lang="zh-CN" dirty="0"/>
              <a:t>安装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</a:t>
            </a:r>
            <a:r>
              <a:rPr lang="en-US" altLang="zh-CN" dirty="0"/>
              <a:t>cnpm    install    express-generator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与</a:t>
            </a:r>
            <a:r>
              <a:rPr lang="en-US" altLang="zh-CN" dirty="0"/>
              <a:t>server</a:t>
            </a:r>
            <a:r>
              <a:rPr lang="zh-CN" altLang="en-US" dirty="0"/>
              <a:t>等相比较的优点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305050"/>
            <a:ext cx="273367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安装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2595245"/>
            <a:ext cx="4638675" cy="212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</Words>
  <Application>WPS 演示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路由(下)</vt:lpstr>
      <vt:lpstr>express</vt:lpstr>
      <vt:lpstr>mongoDB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4747</cp:revision>
  <dcterms:created xsi:type="dcterms:W3CDTF">2009-05-11T03:02:00Z</dcterms:created>
  <dcterms:modified xsi:type="dcterms:W3CDTF">2019-02-08T23:00:24Z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