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31"/>
  </p:handoutMasterIdLst>
  <p:sldIdLst>
    <p:sldId id="977" r:id="rId3"/>
    <p:sldId id="1100" r:id="rId4"/>
    <p:sldId id="1110" r:id="rId5"/>
    <p:sldId id="1111" r:id="rId6"/>
    <p:sldId id="1112" r:id="rId7"/>
    <p:sldId id="1108" r:id="rId8"/>
    <p:sldId id="1113" r:id="rId9"/>
    <p:sldId id="1097" r:id="rId10"/>
    <p:sldId id="1139" r:id="rId11"/>
    <p:sldId id="1117" r:id="rId12"/>
    <p:sldId id="1116" r:id="rId13"/>
    <p:sldId id="1115" r:id="rId14"/>
    <p:sldId id="1126" r:id="rId15"/>
    <p:sldId id="1127" r:id="rId17"/>
    <p:sldId id="1094" r:id="rId18"/>
    <p:sldId id="1143" r:id="rId19"/>
    <p:sldId id="1141" r:id="rId20"/>
    <p:sldId id="1142" r:id="rId21"/>
    <p:sldId id="1140" r:id="rId22"/>
    <p:sldId id="1095" r:id="rId23"/>
    <p:sldId id="1123" r:id="rId24"/>
    <p:sldId id="1124" r:id="rId25"/>
    <p:sldId id="1133" r:id="rId26"/>
    <p:sldId id="1134" r:id="rId27"/>
    <p:sldId id="1136" r:id="rId28"/>
    <p:sldId id="1137" r:id="rId29"/>
    <p:sldId id="1074" r:id="rId30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9966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80000"/>
              </a:lnSpc>
              <a:buNone/>
            </a:pP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、注入根实例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import  store from     './store'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new Vue({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  el: '#app',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store,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99660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zh-CN" altLang="en-US">
                <a:sym typeface="+mn-ea"/>
              </a:rPr>
              <a:t>详细操作：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src</a:t>
            </a:r>
            <a:r>
              <a:rPr lang="zh-CN" altLang="en-US">
                <a:sym typeface="+mn-ea"/>
              </a:rPr>
              <a:t>文件夹创建</a:t>
            </a:r>
            <a:r>
              <a:rPr lang="en-US" altLang="zh-CN">
                <a:sym typeface="+mn-ea"/>
              </a:rPr>
              <a:t>store</a:t>
            </a:r>
            <a:r>
              <a:rPr lang="zh-CN" altLang="en-US">
                <a:sym typeface="+mn-ea"/>
              </a:rPr>
              <a:t>文件夹，在</a:t>
            </a:r>
            <a:r>
              <a:rPr lang="en-US" altLang="zh-CN">
                <a:sym typeface="+mn-ea"/>
              </a:rPr>
              <a:t>store</a:t>
            </a:r>
            <a:r>
              <a:rPr lang="zh-CN" altLang="en-US">
                <a:sym typeface="+mn-ea"/>
              </a:rPr>
              <a:t>文件夹创建</a:t>
            </a:r>
            <a:r>
              <a:rPr lang="en-US" altLang="zh-CN">
                <a:sym typeface="+mn-ea"/>
              </a:rPr>
              <a:t>index.js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import  Vue from  'vue'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import Vuex  from   'vuex'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Vue.use(Vuex)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定义 </a:t>
            </a:r>
            <a:r>
              <a:rPr lang="en-US" altLang="zh-CN">
                <a:sym typeface="+mn-ea"/>
              </a:rPr>
              <a:t>store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let  store = new Vuex.Store({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export default store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99660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zh-CN" altLang="en-US">
                <a:sym typeface="+mn-ea"/>
              </a:rPr>
              <a:t>在  </a:t>
            </a:r>
            <a:r>
              <a:rPr lang="en-US" altLang="zh-CN">
                <a:sym typeface="+mn-ea"/>
              </a:rPr>
              <a:t>main.js</a:t>
            </a:r>
            <a:r>
              <a:rPr lang="zh-CN" altLang="en-US">
                <a:sym typeface="+mn-ea"/>
              </a:rPr>
              <a:t>中引入 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import store  from './store'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new  Vue({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   el :  '#app',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store,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>
                <a:sym typeface="+mn-ea"/>
              </a:rPr>
              <a:t>2）store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Vuex应用的核心，"store" 基本上就是一个容器，它包含着你的应用中大部分的状态(state)。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state: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在</a:t>
            </a:r>
            <a:r>
              <a:rPr lang="en-US" altLang="zh-CN">
                <a:sym typeface="+mn-ea"/>
              </a:rPr>
              <a:t>new Vuex Store({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state: {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count: 0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}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}) </a:t>
            </a:r>
            <a:r>
              <a:rPr lang="zh-CN" altLang="en-US">
                <a:sym typeface="+mn-ea"/>
              </a:rPr>
              <a:t>里定义 </a:t>
            </a:r>
            <a:r>
              <a:rPr lang="en-US" altLang="zh-CN">
                <a:sym typeface="+mn-ea"/>
              </a:rPr>
              <a:t>state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ym typeface="+mn-ea"/>
              </a:rPr>
              <a:t>state:  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在页面中使用 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里的数据</a:t>
            </a:r>
            <a:r>
              <a:rPr lang="en-US" altLang="zh-CN">
                <a:sym typeface="+mn-ea"/>
              </a:rPr>
              <a:t>count</a:t>
            </a:r>
            <a:r>
              <a:rPr lang="zh-CN" altLang="en-US">
                <a:sym typeface="+mn-ea"/>
              </a:rPr>
              <a:t>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里使用：  </a:t>
            </a:r>
            <a:r>
              <a:rPr lang="en-US" altLang="zh-CN">
                <a:sym typeface="+mn-ea"/>
              </a:rPr>
              <a:t>$store.state.count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在变量里使用是：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computed:{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return    this.$store.state.count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}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6325" y="3061970"/>
            <a:ext cx="393827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30000"/>
              </a:lnSpc>
              <a:buNone/>
            </a:pPr>
            <a:r>
              <a:rPr lang="en-US">
                <a:sym typeface="+mn-ea"/>
              </a:rPr>
              <a:t>mutations:</a:t>
            </a:r>
            <a:endParaRPr lang="en-US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endParaRPr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zh-CN">
                <a:sym typeface="+mn-ea"/>
              </a:rPr>
              <a:t>如果要改变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里的值 ，必须通过</a:t>
            </a:r>
            <a:r>
              <a:rPr lang="en-US" altLang="zh-CN">
                <a:sym typeface="+mn-ea"/>
              </a:rPr>
              <a:t>store.js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mutations</a:t>
            </a:r>
            <a:r>
              <a:rPr lang="zh-CN" altLang="en-US">
                <a:sym typeface="+mn-ea"/>
              </a:rPr>
              <a:t>来改变。</a:t>
            </a:r>
            <a:endParaRPr lang="zh-CN" altLang="en-US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endParaRPr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zh-CN">
                <a:sym typeface="+mn-ea"/>
              </a:rPr>
              <a:t>mutations: 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zh-CN">
                <a:sym typeface="+mn-ea"/>
              </a:rPr>
              <a:t> 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changeCount</a:t>
            </a:r>
            <a:r>
              <a:rPr lang="en-US" altLang="zh-CN">
                <a:sym typeface="+mn-ea"/>
              </a:rPr>
              <a:t>(state, payload){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zh-CN">
                <a:sym typeface="+mn-ea"/>
              </a:rPr>
              <a:t>	state.count += payload.add</a:t>
            </a:r>
            <a:endParaRPr lang="en-US" altLang="zh-CN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zh-CN">
                <a:sym typeface="+mn-ea"/>
              </a:rPr>
              <a:t>      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zh-CN" altLang="en-US">
                <a:sym typeface="+mn-ea"/>
              </a:rPr>
              <a:t>在页面中触发按扭改变值 时：</a:t>
            </a:r>
            <a:endParaRPr lang="zh-CN" altLang="en-US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zh-CN">
                <a:sym typeface="+mn-ea"/>
              </a:rPr>
              <a:t>methods: 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zh-CN">
                <a:sym typeface="+mn-ea"/>
              </a:rPr>
              <a:t>    changeV(){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zh-CN">
                <a:sym typeface="+mn-ea"/>
              </a:rPr>
              <a:t>	this.$store.commit('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changeCount</a:t>
            </a:r>
            <a:r>
              <a:rPr lang="en-US" altLang="zh-CN">
                <a:sym typeface="+mn-ea"/>
              </a:rPr>
              <a:t>', {add: 10})</a:t>
            </a:r>
            <a:endParaRPr lang="en-US" altLang="zh-CN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zh-CN">
                <a:sym typeface="+mn-ea"/>
              </a:rPr>
              <a:t>      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5186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getters: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>
                <a:sym typeface="+mn-ea"/>
              </a:rPr>
              <a:t>相当于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的计算属性</a:t>
            </a:r>
            <a:r>
              <a:rPr lang="en-US" altLang="zh-CN">
                <a:sym typeface="+mn-ea"/>
              </a:rPr>
              <a:t>computed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>
                <a:sym typeface="+mn-ea"/>
              </a:rPr>
              <a:t>使用语法：</a:t>
            </a: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getters: 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  totals(state){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  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return</a:t>
            </a:r>
            <a:r>
              <a:rPr lang="en-US" altLang="zh-CN">
                <a:sym typeface="+mn-ea"/>
              </a:rPr>
              <a:t> state.shopList.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reduce</a:t>
            </a:r>
            <a:r>
              <a:rPr lang="en-US" altLang="zh-CN">
                <a:sym typeface="+mn-ea"/>
              </a:rPr>
              <a:t>(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              (n,item)=&gt;{return   n+item.count},   0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        )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5186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getters: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>
                <a:sym typeface="+mn-ea"/>
              </a:rPr>
              <a:t>在页面中使用</a:t>
            </a: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{{this.$store.getters.totals}}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>
                <a:sym typeface="+mn-ea"/>
              </a:rPr>
              <a:t>或在 </a:t>
            </a:r>
            <a:r>
              <a:rPr lang="en-US" altLang="zh-CN">
                <a:sym typeface="+mn-ea"/>
              </a:rPr>
              <a:t>computed: 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    totals(){ return this.$store.getters.totals 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}   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5186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sym typeface="+mn-ea"/>
              </a:rPr>
              <a:t>actions: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当异步加载或延时加载而改变数据状态时，就不能直接使用 </a:t>
            </a:r>
            <a:r>
              <a:rPr lang="en-US" altLang="zh-CN">
                <a:sym typeface="+mn-ea"/>
              </a:rPr>
              <a:t>mutations</a:t>
            </a:r>
            <a:r>
              <a:rPr lang="zh-CN" altLang="en-US">
                <a:sym typeface="+mn-ea"/>
              </a:rPr>
              <a:t>来改变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的值。而是用 </a:t>
            </a:r>
            <a:r>
              <a:rPr lang="en-US" altLang="zh-CN">
                <a:sym typeface="+mn-ea"/>
              </a:rPr>
              <a:t>actions</a:t>
            </a:r>
            <a:r>
              <a:rPr lang="zh-CN" altLang="en-US">
                <a:sym typeface="+mn-ea"/>
              </a:rPr>
              <a:t>提交</a:t>
            </a:r>
            <a:r>
              <a:rPr lang="en-US" altLang="zh-CN">
                <a:sym typeface="+mn-ea"/>
              </a:rPr>
              <a:t>mutation</a:t>
            </a:r>
            <a:r>
              <a:rPr lang="zh-CN" altLang="en-US">
                <a:sym typeface="+mn-ea"/>
              </a:rPr>
              <a:t>来改变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actions: {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	changCountAction(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store</a:t>
            </a:r>
            <a:r>
              <a:rPr lang="zh-CN" altLang="en-US">
                <a:sym typeface="+mn-ea"/>
              </a:rPr>
              <a:t>, params){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		setTimeout(()=&gt;{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	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store</a:t>
            </a:r>
            <a:r>
              <a:rPr lang="zh-CN" altLang="en-US">
                <a:sym typeface="+mn-ea"/>
              </a:rPr>
              <a:t>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commit</a:t>
            </a:r>
            <a:r>
              <a:rPr lang="zh-CN" altLang="en-US">
                <a:sym typeface="+mn-ea"/>
              </a:rPr>
              <a:t>('changCount', params)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	},3000)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	}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5186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sym typeface="+mn-ea"/>
              </a:rPr>
              <a:t>actions: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触发</a:t>
            </a:r>
            <a:r>
              <a:rPr lang="en-US" altLang="zh-CN">
                <a:sym typeface="+mn-ea"/>
              </a:rPr>
              <a:t>actions</a:t>
            </a:r>
            <a:r>
              <a:rPr lang="zh-CN" altLang="en-US">
                <a:sym typeface="+mn-ea"/>
              </a:rPr>
              <a:t>时，如点击时触发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methods: {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add(id){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this.$store.dispatch('actions</a:t>
            </a:r>
            <a:r>
              <a:rPr lang="zh-CN" altLang="en-US">
                <a:sym typeface="+mn-ea"/>
              </a:rPr>
              <a:t>的函数</a:t>
            </a:r>
            <a:r>
              <a:rPr lang="en-US" altLang="zh-CN">
                <a:sym typeface="+mn-ea"/>
              </a:rPr>
              <a:t>', {id})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}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br>
              <a:rPr lang="en-US" altLang="zh-CN" dirty="0"/>
            </a:br>
            <a:r>
              <a:rPr altLang="zh-CN"/>
              <a:t>https://vuex.vuejs.org/zh/guide/</a:t>
            </a:r>
            <a:endParaRPr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>
                <a:sym typeface="+mn-ea"/>
              </a:rPr>
              <a:t>3）Vuex如何管理数据？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　　　　1.state：唯一数据源　　打个比方：state中定义一个x值，在整个应用中任意地方都可以取到。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　　　2.getters:  就是计算属性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　　　　3.mutations:  更改state的唯一方法（只能同步，异步处理放在action中)。每个 mutation 都有一个字符串的 事件类型 (type) 和 一个 回调函数 (handler)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事件类型 = 方法名，回调函数 = 方法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>
                <a:sym typeface="+mn-ea"/>
              </a:rPr>
              <a:t>4.actions:  处理mutations不能做的异步操作。其中 分发 就是 触发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5.modules:  将前面四个分成modules = { state: { ... }, mutations: { ... }, actions: { ... }, getters: { ... } }  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50000"/>
              </a:lnSpc>
              <a:buNone/>
            </a:pP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定义</a:t>
            </a:r>
            <a:r>
              <a:rPr lang="en-US" altLang="zh-CN">
                <a:sym typeface="+mn-ea"/>
              </a:rPr>
              <a:t>store</a:t>
            </a:r>
            <a:endParaRPr lang="en-US" altLang="zh-CN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sym typeface="+mn-ea"/>
              </a:rPr>
              <a:t>store = new Vuex.Store({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sym typeface="+mn-ea"/>
              </a:rPr>
              <a:t>   state: 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sym typeface="+mn-ea"/>
              </a:rPr>
              <a:t>         count: 10</a:t>
            </a:r>
            <a:endParaRPr lang="en-US" altLang="zh-CN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sym typeface="+mn-ea"/>
              </a:rPr>
              <a:t>   },</a:t>
            </a:r>
            <a:endParaRPr lang="en-US" altLang="zh-CN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sym typeface="+mn-ea"/>
              </a:rPr>
              <a:t>   mutations: 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sym typeface="+mn-ea"/>
              </a:rPr>
              <a:t>      update(state){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sym typeface="+mn-ea"/>
              </a:rPr>
              <a:t>           state.count += 1</a:t>
            </a:r>
            <a:endParaRPr lang="en-US" altLang="zh-CN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sym typeface="+mn-ea"/>
              </a:rPr>
              <a:t>     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sym typeface="+mn-ea"/>
              </a:rPr>
              <a:t>   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60000"/>
              </a:lnSpc>
              <a:buNone/>
            </a:pPr>
            <a:r>
              <a:rPr lang="zh-CN">
                <a:sym typeface="+mn-ea"/>
              </a:rPr>
              <a:t>在页面代码中写入：</a:t>
            </a:r>
            <a:endParaRPr 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data(){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 return 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      n: this.$store.state.count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  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methods: 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  changeCount(){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       this.$store.commit('update')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  }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60000"/>
              </a:lnSpc>
              <a:buNone/>
            </a:pPr>
            <a:r>
              <a:rPr lang="en-US">
                <a:sym typeface="+mn-ea"/>
              </a:rPr>
              <a:t>store(</a:t>
            </a:r>
            <a:r>
              <a:rPr lang="zh-CN" altLang="en-US">
                <a:sym typeface="+mn-ea"/>
              </a:rPr>
              <a:t>仓库</a:t>
            </a:r>
            <a:r>
              <a:rPr lang="en-US">
                <a:sym typeface="+mn-ea"/>
              </a:rPr>
              <a:t>)</a:t>
            </a:r>
            <a:r>
              <a:rPr lang="zh-CN" altLang="en-US">
                <a:sym typeface="+mn-ea"/>
              </a:rPr>
              <a:t>：上就是一个容器，它包含着你的应用中大部分的状态，状态存储是响应式的，不能直妆改变</a:t>
            </a:r>
            <a:r>
              <a:rPr lang="en-US" altLang="zh-CN">
                <a:sym typeface="+mn-ea"/>
              </a:rPr>
              <a:t>store</a:t>
            </a:r>
            <a:r>
              <a:rPr lang="zh-CN" altLang="en-US">
                <a:sym typeface="+mn-ea"/>
              </a:rPr>
              <a:t>中的状态</a:t>
            </a: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state(</a:t>
            </a:r>
            <a:r>
              <a:rPr lang="zh-CN" altLang="en-US">
                <a:sym typeface="+mn-ea"/>
              </a:rPr>
              <a:t>状态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：定义应用的单一状态树，用一个对象就包含 了全部的应用层状态</a:t>
            </a: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getter(</a:t>
            </a:r>
            <a:r>
              <a:rPr lang="zh-CN" altLang="en-US">
                <a:sym typeface="+mn-ea"/>
              </a:rPr>
              <a:t>派发状态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：抽离操作状态的逻辑，可被多组件使用</a:t>
            </a: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mutation(</a:t>
            </a:r>
            <a:r>
              <a:rPr lang="zh-CN" altLang="en-US">
                <a:sym typeface="+mn-ea"/>
              </a:rPr>
              <a:t>修改状态的唯一途径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：要使改变状态可被记录，必须要</a:t>
            </a:r>
            <a:r>
              <a:rPr lang="en-US" altLang="zh-CN">
                <a:sym typeface="+mn-ea"/>
              </a:rPr>
              <a:t>commit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mutation,   mutation</a:t>
            </a:r>
            <a:r>
              <a:rPr lang="zh-CN" altLang="en-US">
                <a:sym typeface="+mn-ea"/>
              </a:rPr>
              <a:t>必须是同步更新状态</a:t>
            </a: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异步操作，异步操作产生结果，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提交的是</a:t>
            </a:r>
            <a:r>
              <a:rPr lang="en-US" altLang="zh-CN">
                <a:sym typeface="+mn-ea"/>
              </a:rPr>
              <a:t>mutation,</a:t>
            </a:r>
            <a:r>
              <a:rPr lang="zh-CN" altLang="en-US">
                <a:sym typeface="+mn-ea"/>
              </a:rPr>
              <a:t>而不是变更状态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60000"/>
              </a:lnSpc>
              <a:buNone/>
            </a:pPr>
            <a:r>
              <a:rPr lang="zh-CN">
                <a:sym typeface="+mn-ea"/>
              </a:rPr>
              <a:t>几个原则</a:t>
            </a:r>
            <a:endParaRPr 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、第个应用将仅仅包含一个</a:t>
            </a:r>
            <a:r>
              <a:rPr lang="en-US" altLang="zh-CN">
                <a:sym typeface="+mn-ea"/>
              </a:rPr>
              <a:t>store</a:t>
            </a:r>
            <a:r>
              <a:rPr lang="zh-CN" altLang="en-US">
                <a:sym typeface="+mn-ea"/>
              </a:rPr>
              <a:t>实例</a:t>
            </a: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、更改</a:t>
            </a:r>
            <a:r>
              <a:rPr lang="en-US" altLang="zh-CN">
                <a:sym typeface="+mn-ea"/>
              </a:rPr>
              <a:t>store</a:t>
            </a:r>
            <a:r>
              <a:rPr lang="zh-CN" altLang="en-US">
                <a:sym typeface="+mn-ea"/>
              </a:rPr>
              <a:t>中的状态的唯一方法是提交</a:t>
            </a:r>
            <a:r>
              <a:rPr lang="en-US" altLang="zh-CN">
                <a:sym typeface="+mn-ea"/>
              </a:rPr>
              <a:t>mutation</a:t>
            </a:r>
            <a:endParaRPr lang="en-US" altLang="zh-CN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mutation</a:t>
            </a:r>
            <a:r>
              <a:rPr lang="zh-CN" altLang="en-US">
                <a:sym typeface="+mn-ea"/>
              </a:rPr>
              <a:t>必须是同步函数</a:t>
            </a: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action </a:t>
            </a:r>
            <a:r>
              <a:rPr lang="zh-CN" altLang="en-US">
                <a:sym typeface="+mn-ea"/>
              </a:rPr>
              <a:t>可以包含任意异步操作</a:t>
            </a: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提交的是</a:t>
            </a:r>
            <a:r>
              <a:rPr lang="en-US" altLang="zh-CN">
                <a:sym typeface="+mn-ea"/>
              </a:rPr>
              <a:t>mutation, </a:t>
            </a:r>
            <a:r>
              <a:rPr lang="zh-CN" altLang="en-US">
                <a:sym typeface="+mn-ea"/>
              </a:rPr>
              <a:t>而不是直接变更状态</a:t>
            </a:r>
            <a:endParaRPr lang="zh-CN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60000"/>
              </a:lnSpc>
              <a:buNone/>
            </a:pP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" y="1845945"/>
            <a:ext cx="545465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60000"/>
              </a:lnSpc>
              <a:buNone/>
            </a:pP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286385"/>
            <a:ext cx="6104890" cy="5826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30000"/>
              </a:lnSpc>
              <a:buNone/>
            </a:pP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zh-CN" dirty="0"/>
              <a:t>、什么是</a:t>
            </a:r>
            <a:r>
              <a:rPr lang="en-US" altLang="zh-CN" dirty="0" err="1"/>
              <a:t>vuex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err="1" smtClean="0"/>
              <a:t>Vuex</a:t>
            </a:r>
            <a:r>
              <a:rPr lang="en-US" altLang="zh-CN" dirty="0" smtClean="0"/>
              <a:t> </a:t>
            </a:r>
            <a:r>
              <a:rPr lang="zh-CN" altLang="zh-CN" dirty="0"/>
              <a:t>是一个专为</a:t>
            </a:r>
            <a:r>
              <a:rPr lang="en-US" altLang="zh-CN" dirty="0"/>
              <a:t> </a:t>
            </a:r>
            <a:r>
              <a:rPr lang="zh-CN" altLang="zh-CN" dirty="0"/>
              <a:t>Vue.js 应用程序开发的状态管理模式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/>
              <a:t>它采用集中式存储管理应用的所有组件的状态，并以相应的规则保证状态以一种可预测的方式发生变化。</a:t>
            </a:r>
            <a:endParaRPr lang="en-US" altLang="zh-CN" dirty="0" smtClean="0"/>
          </a:p>
          <a:p>
            <a:pPr marL="0" lvl="0" indent="0">
              <a:lnSpc>
                <a:spcPct val="130000"/>
              </a:lnSpc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30000"/>
              </a:lnSpc>
              <a:buNone/>
            </a:pPr>
            <a:r>
              <a:rPr altLang="zh-CN"/>
              <a:t>什么是“状态管理模式”？</a:t>
            </a:r>
            <a:endParaRPr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30000"/>
              </a:lnSpc>
              <a:buNone/>
            </a:pPr>
            <a:r>
              <a:rPr altLang="zh-CN"/>
              <a:t>什么是“状态管理模式”？</a:t>
            </a:r>
            <a:endParaRPr altLang="zh-CN"/>
          </a:p>
          <a:p>
            <a:pPr marL="0" lvl="0" indent="0">
              <a:lnSpc>
                <a:spcPct val="130000"/>
              </a:lnSpc>
              <a:buNone/>
            </a:pPr>
            <a:r>
              <a:rPr altLang="zh-CN"/>
              <a:t>这个状态自管理应用包含以下几个部分：</a:t>
            </a:r>
            <a:endParaRPr altLang="zh-CN"/>
          </a:p>
          <a:p>
            <a:pPr marL="0" lvl="0" indent="0">
              <a:lnSpc>
                <a:spcPct val="130000"/>
              </a:lnSpc>
              <a:buNone/>
            </a:pPr>
            <a:endParaRPr altLang="zh-CN"/>
          </a:p>
          <a:p>
            <a:pPr marL="0" lvl="0" indent="0">
              <a:lnSpc>
                <a:spcPct val="130000"/>
              </a:lnSpc>
              <a:buNone/>
            </a:pPr>
            <a:r>
              <a:rPr altLang="zh-CN"/>
              <a:t>state，驱动应用的数据源；</a:t>
            </a:r>
            <a:endParaRPr altLang="zh-CN"/>
          </a:p>
          <a:p>
            <a:pPr marL="0" lvl="0" indent="0">
              <a:lnSpc>
                <a:spcPct val="130000"/>
              </a:lnSpc>
              <a:buNone/>
            </a:pPr>
            <a:r>
              <a:rPr altLang="zh-CN"/>
              <a:t>view，以声明方式将 state 映射到视图；</a:t>
            </a:r>
            <a:endParaRPr altLang="zh-CN"/>
          </a:p>
          <a:p>
            <a:pPr marL="0" lvl="0" indent="0">
              <a:lnSpc>
                <a:spcPct val="130000"/>
              </a:lnSpc>
              <a:buNone/>
            </a:pPr>
            <a:r>
              <a:rPr altLang="zh-CN"/>
              <a:t>actions，响应在 view 上的用户输入导致的状态变化。</a:t>
            </a:r>
            <a:endParaRPr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30000"/>
              </a:lnSpc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3820" y="1962150"/>
            <a:ext cx="389572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30000"/>
              </a:lnSpc>
              <a:buNone/>
            </a:pP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、为什么用</a:t>
            </a:r>
            <a:r>
              <a:rPr lang="en-US" altLang="zh-CN" dirty="0" err="1">
                <a:sym typeface="+mn-ea"/>
              </a:rPr>
              <a:t>vuex</a:t>
            </a:r>
            <a:r>
              <a:rPr lang="en-US" altLang="zh-CN" dirty="0" smtClean="0">
                <a:sym typeface="+mn-ea"/>
              </a:rPr>
              <a:t>:</a:t>
            </a:r>
            <a:endParaRPr lang="en-US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当多个组件之间共享一个状态时</a:t>
            </a:r>
            <a:r>
              <a:rPr lang="en-US" altLang="zh-CN" dirty="0">
                <a:sym typeface="+mn-ea"/>
              </a:rPr>
              <a:t>., </a:t>
            </a:r>
            <a:r>
              <a:rPr lang="zh-CN" altLang="zh-CN" dirty="0">
                <a:sym typeface="+mn-ea"/>
              </a:rPr>
              <a:t>对于父子组件之前的通信，父组件通过</a:t>
            </a:r>
            <a:r>
              <a:rPr lang="en-US" altLang="zh-CN" dirty="0" err="1">
                <a:sym typeface="+mn-ea"/>
              </a:rPr>
              <a:t>porps</a:t>
            </a:r>
            <a:r>
              <a:rPr lang="zh-CN" altLang="zh-CN" dirty="0">
                <a:sym typeface="+mn-ea"/>
              </a:rPr>
              <a:t>传递到子组件，子组件通过</a:t>
            </a:r>
            <a:r>
              <a:rPr lang="en-US" altLang="zh-CN" dirty="0">
                <a:sym typeface="+mn-ea"/>
              </a:rPr>
              <a:t>$emit</a:t>
            </a:r>
            <a:r>
              <a:rPr lang="zh-CN" altLang="zh-CN" dirty="0">
                <a:sym typeface="+mn-ea"/>
              </a:rPr>
              <a:t>发送事件到父组件</a:t>
            </a:r>
            <a:r>
              <a:rPr lang="en-US" altLang="zh-CN" dirty="0">
                <a:sym typeface="+mn-ea"/>
              </a:rPr>
              <a:t>;</a:t>
            </a:r>
            <a:r>
              <a:rPr lang="zh-CN" altLang="zh-CN" dirty="0">
                <a:sym typeface="+mn-ea"/>
              </a:rPr>
              <a:t>父组件还可以通过</a:t>
            </a:r>
            <a:r>
              <a:rPr lang="en-US" altLang="zh-CN" dirty="0">
                <a:sym typeface="+mn-ea"/>
              </a:rPr>
              <a:t>ref</a:t>
            </a:r>
            <a:r>
              <a:rPr lang="zh-CN" altLang="zh-CN" dirty="0">
                <a:sym typeface="+mn-ea"/>
              </a:rPr>
              <a:t>的方式拿子组件的值并共享</a:t>
            </a:r>
            <a:endParaRPr lang="zh-CN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30000"/>
              </a:lnSpc>
              <a:buNone/>
            </a:pPr>
            <a:r>
              <a:rPr altLang="zh-CN">
                <a:sym typeface="+mn-ea"/>
              </a:rPr>
              <a:t>什么情况下我应该使用 Vuex？</a:t>
            </a:r>
            <a:endParaRPr altLang="zh-CN">
              <a:sym typeface="+mn-ea"/>
            </a:endParaRPr>
          </a:p>
          <a:p>
            <a:pPr marL="0" lvl="0" indent="0">
              <a:lnSpc>
                <a:spcPct val="130000"/>
              </a:lnSpc>
              <a:buNone/>
            </a:pPr>
            <a:endParaRPr altLang="zh-CN">
              <a:sym typeface="+mn-ea"/>
            </a:endParaRPr>
          </a:p>
          <a:p>
            <a:pPr marL="0" lvl="0" indent="0">
              <a:lnSpc>
                <a:spcPct val="130000"/>
              </a:lnSpc>
              <a:buNone/>
            </a:pPr>
            <a:r>
              <a:rPr altLang="zh-CN">
                <a:sym typeface="+mn-ea"/>
              </a:rPr>
              <a:t>如果您不打算开发大型单页应用，使用 Vuex 可能是繁琐冗余的。如果应用够简单，最好不要使用 Vuex。一个简单的 store 模式就足够所需了。但是，如果需要构建一个中大型单页应用，很可能会考虑如何更好地在组件外部管理状态，Vuex 成为</a:t>
            </a:r>
            <a:r>
              <a:rPr lang="zh-CN">
                <a:sym typeface="+mn-ea"/>
              </a:rPr>
              <a:t>最好</a:t>
            </a:r>
            <a:r>
              <a:rPr altLang="zh-CN">
                <a:sym typeface="+mn-ea"/>
              </a:rPr>
              <a:t>的选择。</a:t>
            </a:r>
            <a:endParaRPr alt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99660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、安装</a:t>
            </a:r>
            <a:r>
              <a:rPr lang="en-US" altLang="zh-CN">
                <a:sym typeface="+mn-ea"/>
              </a:rPr>
              <a:t>vuex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npm install vuex  --save</a:t>
            </a:r>
            <a:endParaRPr lang="en-US" altLang="zh-CN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、在</a:t>
            </a:r>
            <a:r>
              <a:rPr lang="en-US" altLang="zh-CN">
                <a:sym typeface="+mn-ea"/>
              </a:rPr>
              <a:t>src</a:t>
            </a:r>
            <a:r>
              <a:rPr lang="zh-CN" altLang="en-US">
                <a:sym typeface="+mn-ea"/>
              </a:rPr>
              <a:t>文件夹下创建 </a:t>
            </a:r>
            <a:r>
              <a:rPr lang="en-US" altLang="zh-CN">
                <a:sym typeface="+mn-ea"/>
              </a:rPr>
              <a:t>store</a:t>
            </a:r>
            <a:r>
              <a:rPr lang="zh-CN" altLang="en-US">
                <a:sym typeface="+mn-ea"/>
              </a:rPr>
              <a:t>文件夹，在</a:t>
            </a:r>
            <a:r>
              <a:rPr lang="en-US" altLang="zh-CN">
                <a:sym typeface="+mn-ea"/>
              </a:rPr>
              <a:t>store</a:t>
            </a:r>
            <a:r>
              <a:rPr lang="zh-CN" altLang="en-US">
                <a:sym typeface="+mn-ea"/>
              </a:rPr>
              <a:t>文件下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index.js</a:t>
            </a:r>
            <a:r>
              <a:rPr lang="zh-CN" altLang="en-US">
                <a:sym typeface="+mn-ea"/>
              </a:rPr>
              <a:t>文件，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index.js</a:t>
            </a:r>
            <a:r>
              <a:rPr lang="zh-CN" altLang="en-US">
                <a:sym typeface="+mn-ea"/>
              </a:rPr>
              <a:t>文件中：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zh-CN" altLang="en-US">
                <a:sym typeface="+mn-ea"/>
              </a:rPr>
              <a:t>import Vue from 'vue'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zh-CN" altLang="en-US">
                <a:sym typeface="+mn-ea"/>
              </a:rPr>
              <a:t>import Vuex from 'vuex'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zh-CN" altLang="en-US">
                <a:sym typeface="+mn-ea"/>
              </a:rPr>
              <a:t>Vue.use(Vuex);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zh-CN" altLang="en-US">
                <a:sym typeface="+mn-ea"/>
              </a:rPr>
              <a:t>let store = new Vuex.Store({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zh-CN" altLang="en-US">
                <a:sym typeface="+mn-ea"/>
              </a:rPr>
              <a:t>      具体内容。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3194</Words>
  <Application>WPS 演示</Application>
  <PresentationFormat>全屏显示(4:3)</PresentationFormat>
  <Paragraphs>258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Vuex的使用</vt:lpstr>
      <vt:lpstr>Vuex的使用</vt:lpstr>
      <vt:lpstr>Vuex的使用</vt:lpstr>
      <vt:lpstr>Vuex的使用</vt:lpstr>
      <vt:lpstr>Vuex的使用</vt:lpstr>
      <vt:lpstr>Vuex的使用</vt:lpstr>
      <vt:lpstr>Vuex的使用</vt:lpstr>
      <vt:lpstr>Vuex的使用</vt:lpstr>
      <vt:lpstr>Vuex的使用</vt:lpstr>
      <vt:lpstr>Vuex的使用</vt:lpstr>
      <vt:lpstr>Vuex的使用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4712</cp:revision>
  <dcterms:created xsi:type="dcterms:W3CDTF">2009-05-11T03:02:00Z</dcterms:created>
  <dcterms:modified xsi:type="dcterms:W3CDTF">2019-03-08T07:09:55Z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