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977" r:id="rId3"/>
    <p:sldId id="1070" r:id="rId4"/>
    <p:sldId id="1118" r:id="rId6"/>
    <p:sldId id="1119" r:id="rId7"/>
    <p:sldId id="1164" r:id="rId8"/>
    <p:sldId id="1161" r:id="rId9"/>
    <p:sldId id="1162" r:id="rId10"/>
    <p:sldId id="1163" r:id="rId11"/>
    <p:sldId id="1071" r:id="rId12"/>
    <p:sldId id="1123" r:id="rId13"/>
    <p:sldId id="1080" r:id="rId14"/>
    <p:sldId id="1120" r:id="rId15"/>
    <p:sldId id="1159" r:id="rId16"/>
    <p:sldId id="1158" r:id="rId17"/>
  </p:sldIdLst>
  <p:sldSz cx="9144000" cy="6858000" type="screen4x3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7012"/>
  </p:normalViewPr>
  <p:slideViewPr>
    <p:cSldViewPr showGuides="1">
      <p:cViewPr varScale="1">
        <p:scale>
          <a:sx n="64" d="100"/>
          <a:sy n="64" d="100"/>
        </p:scale>
        <p:origin x="1170" y="72"/>
      </p:cViewPr>
      <p:guideLst>
        <p:guide orient="horz" pos="2159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通过控制台来改变数据，查看</a:t>
            </a:r>
            <a:r>
              <a:rPr lang="en-US" altLang="zh-CN"/>
              <a:t>dom</a:t>
            </a:r>
            <a:r>
              <a:rPr lang="zh-CN" altLang="en-US"/>
              <a:t>中的数据是否改变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通过控制台来改变数据，查看</a:t>
            </a:r>
            <a:r>
              <a:rPr lang="en-US" altLang="zh-CN"/>
              <a:t>dom</a:t>
            </a:r>
            <a:r>
              <a:rPr lang="zh-CN" altLang="en-US"/>
              <a:t>中的数据是否改变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通过控制台来改变数据，查看</a:t>
            </a:r>
            <a:r>
              <a:rPr lang="en-US" altLang="zh-CN"/>
              <a:t>dom</a:t>
            </a:r>
            <a:r>
              <a:rPr lang="zh-CN" altLang="en-US"/>
              <a:t>中的数据是否改变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vue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481195"/>
          </a:xfrm>
        </p:spPr>
        <p:txBody>
          <a:bodyPr>
            <a:normAutofit/>
          </a:bodyPr>
          <a:p>
            <a:r>
              <a:rPr lang="en-US" sz="2400"/>
              <a:t>2</a:t>
            </a:r>
            <a:r>
              <a:rPr lang="zh-CN" altLang="en-US" sz="2400"/>
              <a:t>、</a:t>
            </a:r>
            <a:r>
              <a:rPr sz="2400"/>
              <a:t>v-on  绑定事件</a:t>
            </a:r>
            <a:endParaRPr sz="2400"/>
          </a:p>
          <a:p>
            <a:r>
              <a:rPr>
                <a:sym typeface="+mn-ea"/>
              </a:rPr>
              <a:t> </a:t>
            </a:r>
            <a:r>
              <a:rPr lang="zh-CN">
                <a:sym typeface="+mn-ea"/>
              </a:rPr>
              <a:t>方法： 即事件处理函数</a:t>
            </a:r>
            <a:endParaRPr lang="zh-CN">
              <a:sym typeface="+mn-ea"/>
            </a:endParaRPr>
          </a:p>
          <a:p>
            <a:r>
              <a:rPr lang="en-US" altLang="zh-CN">
                <a:sym typeface="+mn-ea"/>
              </a:rPr>
              <a:t>methods: {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fn1 () {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alert(0)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}</a:t>
            </a:r>
            <a:r>
              <a:t>	</a:t>
            </a:r>
          </a:p>
          <a:p/>
          <a:p>
            <a:r>
              <a:rPr lang="en-US"/>
              <a:t>this</a:t>
            </a:r>
            <a:r>
              <a:rPr lang="zh-CN" altLang="en-US"/>
              <a:t>指向的是当前实例</a:t>
            </a:r>
            <a:endParaRPr lang="zh-CN" altLang="en-US"/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3</a:t>
            </a:r>
            <a:r>
              <a:rPr lang="zh-CN" altLang="en-US"/>
              <a:t>、</a:t>
            </a:r>
            <a:r>
              <a:rPr lang="en-US"/>
              <a:t>v-model</a:t>
            </a:r>
            <a:endParaRPr lang="en-US"/>
          </a:p>
          <a:p>
            <a:r>
              <a:rPr>
                <a:sym typeface="+mn-ea"/>
              </a:rPr>
              <a:t>  配合表单元素使用,绑定元素的value属性,双向绑定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	  数据变了,视图跟着变,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	  视图变了,数据也跟着变</a:t>
            </a:r>
            <a:endParaRPr>
              <a:sym typeface="+mn-ea"/>
            </a:endParaRPr>
          </a:p>
          <a:p>
            <a:r>
              <a:rPr lang="zh-CN" altLang="en-US"/>
              <a:t>会根据控件类型自动选择正确的方法来更新元素交互的值。</a:t>
            </a:r>
            <a:endParaRPr lang="zh-CN" altLang="en-US"/>
          </a:p>
          <a:p>
            <a:r>
              <a:rPr lang="zh-CN" altLang="en-US"/>
              <a:t>负责监听用户的输入事件以更新数据。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注意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inpput</a:t>
            </a:r>
            <a:r>
              <a:rPr lang="zh-CN" altLang="en-US">
                <a:sym typeface="+mn-ea"/>
              </a:rPr>
              <a:t>上有了</a:t>
            </a:r>
            <a:r>
              <a:rPr lang="en-US" altLang="zh-CN">
                <a:sym typeface="+mn-ea"/>
              </a:rPr>
              <a:t>v-model   </a:t>
            </a:r>
            <a:r>
              <a:rPr lang="zh-CN" altLang="en-US">
                <a:sym typeface="+mn-ea"/>
              </a:rPr>
              <a:t>后，  </a:t>
            </a:r>
            <a:r>
              <a:rPr lang="en-US" altLang="zh-CN">
                <a:sym typeface="+mn-ea"/>
              </a:rPr>
              <a:t>value</a:t>
            </a:r>
            <a:r>
              <a:rPr lang="zh-CN" altLang="en-US">
                <a:sym typeface="+mn-ea"/>
              </a:rPr>
              <a:t>不起作用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/>
              <a:t>单选框</a:t>
            </a:r>
            <a:endParaRPr lang="zh-CN"/>
          </a:p>
          <a:p>
            <a:r>
              <a:rPr lang="zh-CN"/>
              <a:t>&lt;label&gt;&lt;input type="radio" name="sex" value="1" v-model="sex"&gt; 男&lt;/label&gt;</a:t>
            </a:r>
            <a:endParaRPr lang="zh-CN"/>
          </a:p>
          <a:p>
            <a:endParaRPr lang="zh-CN"/>
          </a:p>
          <a:p>
            <a:r>
              <a:rPr lang="zh-CN"/>
              <a:t>定义变量</a:t>
            </a:r>
            <a:r>
              <a:rPr lang="en-US" altLang="zh-CN"/>
              <a:t>sex</a:t>
            </a:r>
            <a:r>
              <a:rPr lang="zh-CN" altLang="en-US"/>
              <a:t>时</a:t>
            </a:r>
            <a:endParaRPr lang="zh-CN" altLang="en-US"/>
          </a:p>
          <a:p>
            <a:r>
              <a:rPr lang="en-US" altLang="zh-CN"/>
              <a:t>data: {</a:t>
            </a:r>
            <a:endParaRPr lang="en-US" altLang="zh-CN"/>
          </a:p>
          <a:p>
            <a:r>
              <a:rPr lang="en-US" altLang="zh-CN"/>
              <a:t>    sex: ' '  //</a:t>
            </a:r>
            <a:r>
              <a:rPr lang="zh-CN" altLang="en-US"/>
              <a:t>字符串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zh-CN" altLang="en-US"/>
              <a:t>如果选中，直接在</a:t>
            </a:r>
            <a:r>
              <a:rPr lang="en-US" altLang="zh-CN"/>
              <a:t>data</a:t>
            </a:r>
            <a:r>
              <a:rPr lang="zh-CN" altLang="en-US"/>
              <a:t>中定义变量</a:t>
            </a:r>
            <a:r>
              <a:rPr lang="en-US" altLang="zh-CN"/>
              <a:t>sex</a:t>
            </a:r>
            <a:r>
              <a:rPr lang="zh-CN" altLang="en-US"/>
              <a:t>：１即可默认选中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/>
              <a:t>必须有</a:t>
            </a:r>
            <a:r>
              <a:rPr lang="en-US" altLang="zh-CN"/>
              <a:t>value</a:t>
            </a:r>
            <a:r>
              <a:rPr lang="zh-CN" altLang="en-US"/>
              <a:t>值，因为</a:t>
            </a:r>
            <a:r>
              <a:rPr lang="en-US" altLang="zh-CN"/>
              <a:t>v-model</a:t>
            </a:r>
            <a:r>
              <a:rPr lang="zh-CN" altLang="en-US"/>
              <a:t>其实绑定的是</a:t>
            </a:r>
            <a:r>
              <a:rPr lang="en-US" altLang="zh-CN"/>
              <a:t>value</a:t>
            </a:r>
            <a:r>
              <a:rPr lang="zh-CN" altLang="en-US"/>
              <a:t>值，选中的也是</a:t>
            </a:r>
            <a:r>
              <a:rPr lang="en-US" altLang="zh-CN"/>
              <a:t>value</a:t>
            </a:r>
            <a:r>
              <a:rPr lang="zh-CN" altLang="en-US"/>
              <a:t>值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/>
              <a:t>多选框</a:t>
            </a:r>
            <a:endParaRPr lang="zh-CN"/>
          </a:p>
          <a:p>
            <a:r>
              <a:rPr lang="zh-CN">
                <a:sym typeface="+mn-ea"/>
              </a:rPr>
              <a:t>必须有</a:t>
            </a:r>
            <a:r>
              <a:rPr lang="en-US" altLang="zh-CN">
                <a:sym typeface="+mn-ea"/>
              </a:rPr>
              <a:t>value</a:t>
            </a:r>
            <a:r>
              <a:rPr lang="zh-CN" altLang="en-US">
                <a:sym typeface="+mn-ea"/>
              </a:rPr>
              <a:t>值，因为</a:t>
            </a:r>
            <a:r>
              <a:rPr lang="en-US" altLang="zh-CN">
                <a:sym typeface="+mn-ea"/>
              </a:rPr>
              <a:t>v-model</a:t>
            </a:r>
            <a:r>
              <a:rPr lang="zh-CN" altLang="en-US">
                <a:sym typeface="+mn-ea"/>
              </a:rPr>
              <a:t>其实绑定的是</a:t>
            </a:r>
            <a:r>
              <a:rPr lang="en-US" altLang="zh-CN">
                <a:sym typeface="+mn-ea"/>
              </a:rPr>
              <a:t>value</a:t>
            </a:r>
            <a:r>
              <a:rPr lang="zh-CN" altLang="en-US">
                <a:sym typeface="+mn-ea"/>
              </a:rPr>
              <a:t>值，选中的也是</a:t>
            </a:r>
            <a:r>
              <a:rPr lang="en-US" altLang="zh-CN">
                <a:sym typeface="+mn-ea"/>
              </a:rPr>
              <a:t>value</a:t>
            </a:r>
            <a:r>
              <a:rPr lang="zh-CN" altLang="en-US">
                <a:sym typeface="+mn-ea"/>
              </a:rPr>
              <a:t>值</a:t>
            </a:r>
            <a:endParaRPr lang="zh-CN"/>
          </a:p>
          <a:p>
            <a:r>
              <a:rPr lang="zh-CN"/>
              <a:t>&lt;label&gt;&lt;input type="</a:t>
            </a:r>
            <a:r>
              <a:rPr lang="en-US" altLang="zh-CN"/>
              <a:t>checkbox</a:t>
            </a:r>
            <a:r>
              <a:rPr lang="zh-CN"/>
              <a:t>"  value="1" v-model="</a:t>
            </a:r>
            <a:r>
              <a:rPr lang="en-US" altLang="zh-CN"/>
              <a:t>love</a:t>
            </a:r>
            <a:r>
              <a:rPr lang="zh-CN"/>
              <a:t>"&gt; 男&lt;/label&gt;</a:t>
            </a:r>
            <a:endParaRPr lang="zh-CN"/>
          </a:p>
          <a:p>
            <a:r>
              <a:rPr lang="zh-CN">
                <a:sym typeface="+mn-ea"/>
              </a:rPr>
              <a:t>&lt;label&gt;&lt;input type="</a:t>
            </a:r>
            <a:r>
              <a:rPr lang="en-US" altLang="zh-CN">
                <a:sym typeface="+mn-ea"/>
              </a:rPr>
              <a:t>checkbox</a:t>
            </a:r>
            <a:r>
              <a:rPr lang="zh-CN">
                <a:sym typeface="+mn-ea"/>
              </a:rPr>
              <a:t>"  value="</a:t>
            </a:r>
            <a:r>
              <a:rPr lang="en-US" altLang="zh-CN">
                <a:sym typeface="+mn-ea"/>
              </a:rPr>
              <a:t>2</a:t>
            </a:r>
            <a:r>
              <a:rPr lang="zh-CN">
                <a:sym typeface="+mn-ea"/>
              </a:rPr>
              <a:t>" v-model="</a:t>
            </a:r>
            <a:r>
              <a:rPr lang="en-US" altLang="zh-CN">
                <a:sym typeface="+mn-ea"/>
              </a:rPr>
              <a:t>love</a:t>
            </a:r>
            <a:r>
              <a:rPr lang="zh-CN">
                <a:sym typeface="+mn-ea"/>
              </a:rPr>
              <a:t>"&gt; 男&lt;/label&gt;</a:t>
            </a:r>
            <a:endParaRPr lang="zh-CN"/>
          </a:p>
          <a:p>
            <a:endParaRPr lang="zh-CN"/>
          </a:p>
          <a:p>
            <a:r>
              <a:rPr lang="zh-CN"/>
              <a:t>定义变量</a:t>
            </a:r>
            <a:r>
              <a:rPr lang="en-US" altLang="zh-CN"/>
              <a:t>love</a:t>
            </a:r>
            <a:r>
              <a:rPr lang="zh-CN" altLang="en-US"/>
              <a:t>时 </a:t>
            </a:r>
            <a:endParaRPr lang="zh-CN" altLang="en-US"/>
          </a:p>
          <a:p>
            <a:r>
              <a:rPr lang="en-US" altLang="zh-CN"/>
              <a:t>data: {</a:t>
            </a:r>
            <a:endParaRPr lang="en-US" altLang="zh-CN"/>
          </a:p>
          <a:p>
            <a:r>
              <a:rPr lang="en-US" altLang="zh-CN"/>
              <a:t>    love:  [  ] //</a:t>
            </a:r>
            <a:r>
              <a:rPr lang="zh-CN"/>
              <a:t>数组</a:t>
            </a:r>
            <a:endParaRPr lang="zh-CN"/>
          </a:p>
          <a:p>
            <a:r>
              <a:rPr lang="en-US" altLang="zh-CN"/>
              <a:t>}</a:t>
            </a:r>
            <a:endParaRPr lang="zh-CN"/>
          </a:p>
          <a:p>
            <a:r>
              <a:rPr lang="zh-CN"/>
              <a:t>如果选中，即在</a:t>
            </a:r>
            <a:r>
              <a:rPr lang="en-US" altLang="zh-CN"/>
              <a:t>data</a:t>
            </a:r>
            <a:r>
              <a:rPr lang="zh-CN" altLang="en-US"/>
              <a:t>中定义变量   </a:t>
            </a:r>
            <a:r>
              <a:rPr lang="en-US" altLang="zh-CN"/>
              <a:t>love: [1]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t>指令:</a:t>
            </a:r>
          </a:p>
          <a:p>
            <a:pPr>
              <a:lnSpc>
                <a:spcPct val="130000"/>
              </a:lnSpc>
            </a:pPr>
            <a:r>
              <a:t>在Vuejs中,以v-开头的,作为标签的属性出现的,称为指令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指令的职责是，当表达式的值改变时，将其产生的连带影响，响应式地作用于 DOM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预期的值是</a:t>
            </a:r>
            <a:r>
              <a:rPr lang="en-US" altLang="zh-CN"/>
              <a:t>javscript</a:t>
            </a:r>
            <a:endParaRPr lang="zh-CN" altLang="en-US"/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30000"/>
              </a:lnSpc>
            </a:pPr>
            <a:endParaRPr lang="zh-CN" altLang="en-US"/>
          </a:p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>
                <a:sym typeface="+mn-ea"/>
              </a:rPr>
              <a:t>v-bind: 绑定属性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v-bind   绑定属性,单向的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数据变了,视图跟着变,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视图变了,数据不跟着变</a:t>
            </a:r>
            <a:endParaRPr>
              <a:sym typeface="+mn-ea"/>
            </a:endParaRP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>
              <a:sym typeface="+mn-ea"/>
            </a:endParaRPr>
          </a:p>
          <a:p>
            <a:r>
              <a:rPr lang="zh-CN">
                <a:sym typeface="+mn-ea"/>
              </a:rPr>
              <a:t>语法：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v-bind: </a:t>
            </a:r>
            <a:r>
              <a:rPr lang="zh-CN" altLang="en-US">
                <a:sym typeface="+mn-ea"/>
              </a:rPr>
              <a:t>属性名 </a:t>
            </a:r>
            <a:r>
              <a:rPr lang="en-US" altLang="zh-CN">
                <a:sym typeface="+mn-ea"/>
              </a:rPr>
              <a:t>= ‘</a:t>
            </a:r>
            <a:r>
              <a:rPr lang="zh-CN" altLang="en-US">
                <a:sym typeface="+mn-ea"/>
              </a:rPr>
              <a:t>表达式</a:t>
            </a:r>
            <a:r>
              <a:rPr lang="en-US" altLang="zh-CN">
                <a:sym typeface="+mn-ea"/>
              </a:rPr>
              <a:t>’</a:t>
            </a:r>
            <a:endParaRPr lang="en-US" altLang="zh-CN"/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简写:title='title'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lang="zh-CN">
                <a:sym typeface="+mn-ea"/>
              </a:rPr>
              <a:t>例： &lt;p v-bind:titile="message"&gt;{{message}}&lt;/p&gt;</a:t>
            </a:r>
            <a:endParaRPr lang="zh-CN"/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791075"/>
          </a:xfrm>
        </p:spPr>
        <p:txBody>
          <a:bodyPr>
            <a:normAutofit/>
          </a:bodyPr>
          <a:p>
            <a:r>
              <a:rPr lang="en-US" sz="2400"/>
              <a:t>4</a:t>
            </a:r>
            <a:r>
              <a:rPr lang="zh-CN" altLang="en-US" sz="2400"/>
              <a:t>、</a:t>
            </a:r>
            <a:r>
              <a:rPr sz="2400"/>
              <a:t>v-</a:t>
            </a:r>
            <a:r>
              <a:rPr lang="en-US" sz="2400"/>
              <a:t>text</a:t>
            </a:r>
            <a:r>
              <a:rPr sz="2400"/>
              <a:t>        </a:t>
            </a:r>
            <a:r>
              <a:rPr lang="zh-CN" sz="2400"/>
              <a:t>输出文本 相当于更新元素的 </a:t>
            </a:r>
            <a:r>
              <a:rPr lang="en-US" altLang="zh-CN" sz="2400"/>
              <a:t>innerText</a:t>
            </a:r>
            <a:endParaRPr lang="en-US" altLang="zh-CN" sz="2400"/>
          </a:p>
          <a:p>
            <a:r>
              <a:rPr lang="zh-CN" altLang="en-US" sz="2400"/>
              <a:t>与插值</a:t>
            </a:r>
            <a:r>
              <a:rPr lang="en-US" altLang="zh-CN" sz="2400"/>
              <a:t>{{  }}</a:t>
            </a:r>
            <a:r>
              <a:rPr lang="zh-CN" altLang="en-US" sz="2400"/>
              <a:t>类似，但稍有区别。</a:t>
            </a:r>
            <a:endParaRPr lang="zh-CN" altLang="en-US" sz="2400"/>
          </a:p>
          <a:p>
            <a:endParaRPr lang="zh-CN" sz="2400"/>
          </a:p>
          <a:p>
            <a:r>
              <a:rPr lang="zh-CN" sz="2400"/>
              <a:t>&lt;span v-text="msg"&gt;&lt;/span&gt;</a:t>
            </a:r>
            <a:endParaRPr lang="zh-CN" sz="2400"/>
          </a:p>
          <a:p>
            <a:r>
              <a:rPr lang="zh-CN" sz="2400"/>
              <a:t>&lt;!-- 和下面的一样 --&gt;</a:t>
            </a:r>
            <a:endParaRPr lang="zh-CN" sz="2400"/>
          </a:p>
          <a:p>
            <a:r>
              <a:rPr lang="zh-CN" sz="2400"/>
              <a:t>&lt;span&gt;{{msg}}&lt;/span&gt;</a:t>
            </a:r>
            <a:endParaRPr lang="zh-CN" sz="2400"/>
          </a:p>
          <a:p>
            <a:r>
              <a:rPr lang="zh-CN" sz="2400"/>
              <a:t>如果网速快的话： 两个显示一样，但如果网速慢的时候</a:t>
            </a:r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791075"/>
          </a:xfrm>
        </p:spPr>
        <p:txBody>
          <a:bodyPr>
            <a:normAutofit/>
          </a:bodyPr>
          <a:p>
            <a:r>
              <a:rPr lang="en-US"/>
              <a:t>5</a:t>
            </a:r>
            <a:r>
              <a:rPr lang="zh-CN" altLang="en-US"/>
              <a:t>、v-html  更新元素的 innerHTML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&lt;div v-html="html"&gt;&lt;/div&gt;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791075"/>
          </a:xfrm>
        </p:spPr>
        <p:txBody>
          <a:bodyPr>
            <a:normAutofit/>
          </a:bodyPr>
          <a:p>
            <a:r>
              <a:rPr lang="en-US"/>
              <a:t>v-text  </a:t>
            </a:r>
            <a:r>
              <a:rPr lang="zh-CN" altLang="en-US"/>
              <a:t>与   </a:t>
            </a: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{{}}  </a:t>
            </a:r>
            <a:r>
              <a:rPr lang="zh-CN" altLang="en-US">
                <a:sym typeface="+mn-ea"/>
              </a:rPr>
              <a:t>与</a:t>
            </a:r>
            <a:r>
              <a:rPr lang="en-US" altLang="zh-CN"/>
              <a:t>v-html </a:t>
            </a:r>
            <a:r>
              <a:rPr lang="zh-CN" altLang="en-US"/>
              <a:t> 的区别</a:t>
            </a:r>
            <a:endParaRPr lang="zh-CN" altLang="en-US"/>
          </a:p>
          <a:p>
            <a:r>
              <a:rPr lang="en-US" altLang="zh-CN"/>
              <a:t>&lt;p   v-text=”msg”&gt;&lt;/p&gt;</a:t>
            </a:r>
            <a:endParaRPr lang="en-US" altLang="zh-CN"/>
          </a:p>
          <a:p>
            <a:r>
              <a:rPr lang="en-US" altLang="zh-CN">
                <a:sym typeface="+mn-ea"/>
              </a:rPr>
              <a:t>&lt;p   v-html=”msg”&gt;&lt;/p&gt;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&lt;p &gt;{{msg}}&lt;/p&gt;</a:t>
            </a:r>
            <a:endParaRPr lang="zh-CN" altLang="en-US"/>
          </a:p>
          <a:p>
            <a:r>
              <a:rPr lang="en-US" altLang="zh-CN"/>
              <a:t>data: {</a:t>
            </a:r>
            <a:endParaRPr lang="en-US" altLang="zh-CN"/>
          </a:p>
          <a:p>
            <a:r>
              <a:rPr lang="en-US" altLang="zh-CN"/>
              <a:t>     msg: '&lt;h1&gt;hello  world&lt;/h1&gt;'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v-htnl</a:t>
            </a:r>
            <a:r>
              <a:rPr lang="zh-CN" altLang="en-US"/>
              <a:t>：输出的是编译后的内容。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791075"/>
          </a:xfrm>
        </p:spPr>
        <p:txBody>
          <a:bodyPr>
            <a:normAutofit/>
          </a:bodyPr>
          <a:p>
            <a:r>
              <a:rPr lang="en-US" sz="2400"/>
              <a:t>v-cloak: </a:t>
            </a:r>
            <a:r>
              <a:rPr lang="zh-CN" altLang="en-US" sz="2400"/>
              <a:t>优化直接显示 双大括号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 &lt;p</a:t>
            </a:r>
            <a:r>
              <a:rPr lang="zh-CN" altLang="en-US" sz="2400">
                <a:solidFill>
                  <a:srgbClr val="FF0000"/>
                </a:solidFill>
              </a:rPr>
              <a:t>  v-cloak</a:t>
            </a:r>
            <a:r>
              <a:rPr lang="zh-CN" altLang="en-US" sz="2400"/>
              <a:t>&gt;{{message}}&lt;/p&gt;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在样式中添加以下内容。</a:t>
            </a:r>
            <a:endParaRPr lang="zh-CN" altLang="en-US" sz="2400"/>
          </a:p>
          <a:p>
            <a:r>
              <a:rPr lang="zh-CN" altLang="en-US" sz="2400"/>
              <a:t>[v-cloak]{</a:t>
            </a:r>
            <a:endParaRPr lang="zh-CN" altLang="en-US" sz="2400"/>
          </a:p>
          <a:p>
            <a:r>
              <a:rPr lang="zh-CN" altLang="en-US" sz="2400"/>
              <a:t>          display: none;</a:t>
            </a:r>
            <a:endParaRPr lang="zh-CN" altLang="en-US" sz="2400"/>
          </a:p>
          <a:p>
            <a:r>
              <a:rPr lang="zh-CN" altLang="en-US" sz="2400"/>
              <a:t>      }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481195"/>
          </a:xfrm>
        </p:spPr>
        <p:txBody>
          <a:bodyPr>
            <a:normAutofit/>
          </a:bodyPr>
          <a:p>
            <a:r>
              <a:rPr lang="en-US" sz="2400"/>
              <a:t>2</a:t>
            </a:r>
            <a:r>
              <a:rPr lang="zh-CN" altLang="en-US" sz="2400"/>
              <a:t>、</a:t>
            </a:r>
            <a:r>
              <a:rPr sz="2400"/>
              <a:t>v-on  绑定事件</a:t>
            </a:r>
            <a:endParaRPr sz="2400"/>
          </a:p>
          <a:p>
            <a:r>
              <a:rPr>
                <a:sym typeface="+mn-ea"/>
              </a:rPr>
              <a:t> &lt;input type="</a:t>
            </a:r>
            <a:r>
              <a:rPr lang="en-US">
                <a:sym typeface="+mn-ea"/>
              </a:rPr>
              <a:t>button</a:t>
            </a:r>
            <a:r>
              <a:rPr>
                <a:sym typeface="+mn-ea"/>
              </a:rPr>
              <a:t>" v-on:</a:t>
            </a:r>
            <a:r>
              <a:rPr lang="en-US">
                <a:sym typeface="+mn-ea"/>
              </a:rPr>
              <a:t>click</a:t>
            </a:r>
            <a:r>
              <a:rPr>
                <a:sym typeface="+mn-ea"/>
              </a:rPr>
              <a:t>="fn1"&gt;</a:t>
            </a:r>
            <a:endParaRPr>
              <a:sym typeface="+mn-ea"/>
            </a:endParaRPr>
          </a:p>
          <a:p>
            <a:r>
              <a:rPr lang="zh-CN">
                <a:sym typeface="+mn-ea"/>
              </a:rPr>
              <a:t>简写为： </a:t>
            </a:r>
            <a:r>
              <a:rPr lang="en-US" altLang="zh-CN">
                <a:sym typeface="+mn-ea"/>
              </a:rPr>
              <a:t>@click= “fn1”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t>&lt;input type="text" v-on:input="fn1"&gt;</a:t>
            </a:r>
          </a:p>
          <a:p>
            <a:r>
              <a:rPr lang="zh-CN"/>
              <a:t>可以简写为： </a:t>
            </a:r>
            <a:r>
              <a:rPr lang="en-US" altLang="zh-CN"/>
              <a:t>@input = “fn1”</a:t>
            </a:r>
            <a:endParaRPr lang="en-US" altLang="zh-CN"/>
          </a:p>
          <a:p>
            <a:endParaRPr lang="en-US" altLang="zh-CN"/>
          </a:p>
          <a:p>
            <a:r>
              <a:t>简写@click.stpp.prevent='handleClick'</a:t>
            </a:r>
          </a:p>
          <a:p>
            <a:r>
              <a:rPr lang="en-US"/>
              <a:t>fn1</a:t>
            </a:r>
            <a:r>
              <a:rPr lang="zh-CN" altLang="en-US"/>
              <a:t>是方法，方法要写在 </a:t>
            </a:r>
            <a:r>
              <a:rPr lang="en-US" altLang="zh-CN"/>
              <a:t>methods</a:t>
            </a:r>
            <a:r>
              <a:rPr lang="zh-CN" altLang="en-US"/>
              <a:t>里。</a:t>
            </a:r>
            <a:r>
              <a:t>		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1569</Words>
  <Application>WPS 演示</Application>
  <PresentationFormat>全屏显示(4:3)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黑体</vt:lpstr>
      <vt:lpstr>Calibri Light</vt:lpstr>
      <vt:lpstr>微软雅黑</vt:lpstr>
      <vt:lpstr>Arial Unicode MS</vt:lpstr>
      <vt:lpstr>回顾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zhaoxiang</cp:lastModifiedBy>
  <cp:revision>4776</cp:revision>
  <dcterms:created xsi:type="dcterms:W3CDTF">2009-05-11T03:02:00Z</dcterms:created>
  <dcterms:modified xsi:type="dcterms:W3CDTF">2019-02-19T08:39:07Z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