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3"/>
  </p:handoutMasterIdLst>
  <p:sldIdLst>
    <p:sldId id="977" r:id="rId3"/>
    <p:sldId id="1071" r:id="rId4"/>
    <p:sldId id="1072" r:id="rId6"/>
    <p:sldId id="1073" r:id="rId7"/>
    <p:sldId id="1054" r:id="rId8"/>
    <p:sldId id="1029" r:id="rId9"/>
    <p:sldId id="1087" r:id="rId10"/>
    <p:sldId id="1085" r:id="rId11"/>
    <p:sldId id="1086" r:id="rId12"/>
    <p:sldId id="1100" r:id="rId13"/>
    <p:sldId id="1076" r:id="rId14"/>
    <p:sldId id="1075" r:id="rId15"/>
    <p:sldId id="1065" r:id="rId16"/>
    <p:sldId id="1063" r:id="rId17"/>
    <p:sldId id="1064" r:id="rId18"/>
    <p:sldId id="1097" r:id="rId19"/>
    <p:sldId id="1099" r:id="rId20"/>
    <p:sldId id="1119" r:id="rId21"/>
    <p:sldId id="1098" r:id="rId22"/>
    <p:sldId id="1101" r:id="rId23"/>
    <p:sldId id="1102" r:id="rId24"/>
    <p:sldId id="1120" r:id="rId25"/>
    <p:sldId id="1103" r:id="rId26"/>
    <p:sldId id="1070" r:id="rId27"/>
    <p:sldId id="1105" r:id="rId28"/>
    <p:sldId id="1106" r:id="rId29"/>
    <p:sldId id="1108" r:id="rId30"/>
    <p:sldId id="1107" r:id="rId31"/>
    <p:sldId id="1059" r:id="rId32"/>
  </p:sldIdLst>
  <p:sldSz cx="9144000" cy="6858000" type="screen4x3"/>
  <p:notesSz cx="7099300" cy="1023429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82F"/>
    <a:srgbClr val="30313C"/>
    <a:srgbClr val="D729C2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87012"/>
  </p:normalViewPr>
  <p:slideViewPr>
    <p:cSldViewPr showGuides="1">
      <p:cViewPr varScale="1">
        <p:scale>
          <a:sx n="64" d="100"/>
          <a:sy n="64" d="100"/>
        </p:scale>
        <p:origin x="1170" y="72"/>
      </p:cViewPr>
      <p:guideLst>
        <p:guide orient="horz" pos="2157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67174B-3AE5-4E38-9BA6-0378A47608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0166E4-CC95-4F22-912F-5295820AB898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作业网址：http://todomvc.com/examples/vue/#/all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ECB1491-9CFC-4F6C-B180-48832B0D4B7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>
              <p:custDataLst>
                <p:tags r:id="rId3"/>
              </p:custDataLst>
            </p:nvPr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1CBF179-07C6-4C19-8F48-820FA4129246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en-US"/>
              <a:t>vue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711325"/>
            <a:ext cx="7543800" cy="5464175"/>
          </a:xfrm>
        </p:spPr>
        <p:txBody>
          <a:bodyPr>
            <a:normAutofit/>
          </a:bodyPr>
          <a:p>
            <a:pPr>
              <a:lnSpc>
                <a:spcPct val="140000"/>
              </a:lnSpc>
            </a:pPr>
            <a:r>
              <a:rPr lang="en-US" altLang="zh-CN"/>
              <a:t>当你没有使用到计算属性的依赖缓存的时候，可以使用定义方法来代替计算属性，在 methods 里定义一个方法可以实现相同的效果，甚至该方法还可以接受参数，使用起来更灵活。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711325"/>
            <a:ext cx="7543800" cy="5774055"/>
          </a:xfrm>
        </p:spPr>
        <p:txBody>
          <a:bodyPr>
            <a:normAutofit/>
          </a:bodyPr>
          <a:p>
            <a:r>
              <a:rPr lang="zh-CN" altLang="en-US"/>
              <a:t>案例 全选</a:t>
            </a:r>
            <a:endParaRPr lang="zh-CN" altLang="en-US"/>
          </a:p>
          <a:p>
            <a:r>
              <a:rPr lang="zh-CN">
                <a:sym typeface="+mn-ea"/>
              </a:rPr>
              <a:t>数组的</a:t>
            </a:r>
            <a:r>
              <a:rPr lang="en-US" altLang="zh-CN">
                <a:sym typeface="+mn-ea"/>
              </a:rPr>
              <a:t>every</a:t>
            </a:r>
            <a:r>
              <a:rPr lang="zh-CN" altLang="en-US">
                <a:sym typeface="+mn-ea"/>
              </a:rPr>
              <a:t>方法， 当数组中每一项都满足某个条件， 返回</a:t>
            </a:r>
            <a:r>
              <a:rPr lang="en-US" altLang="zh-CN">
                <a:sym typeface="+mn-ea"/>
              </a:rPr>
              <a:t>true,</a:t>
            </a:r>
            <a:r>
              <a:rPr lang="zh-CN" altLang="en-US">
                <a:sym typeface="+mn-ea"/>
              </a:rPr>
              <a:t>只要有一项不满足，就返回</a:t>
            </a:r>
            <a:r>
              <a:rPr lang="en-US" altLang="zh-CN">
                <a:sym typeface="+mn-ea"/>
              </a:rPr>
              <a:t>false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reduce</a:t>
            </a:r>
            <a:r>
              <a:rPr lang="zh-CN" altLang="en-US">
                <a:sym typeface="+mn-ea"/>
              </a:rPr>
              <a:t>方法，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this.list.reduce((n,item)=&gt;{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return n+item.box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}, 0)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/>
              <a:t>相当于 </a:t>
            </a:r>
            <a:r>
              <a:rPr lang="en-US" altLang="zh-CN"/>
              <a:t>n=0     n+=item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711325"/>
            <a:ext cx="7543800" cy="5774055"/>
          </a:xfrm>
        </p:spPr>
        <p:txBody>
          <a:bodyPr>
            <a:normAutofit lnSpcReduction="20000"/>
          </a:bodyPr>
          <a:p>
            <a:r>
              <a:rPr lang="zh-CN" altLang="en-US"/>
              <a:t>selectAll: {</a:t>
            </a:r>
            <a:endParaRPr lang="zh-CN" altLang="en-US"/>
          </a:p>
          <a:p>
            <a:r>
              <a:rPr lang="zh-CN" altLang="en-US"/>
              <a:t>                get () {</a:t>
            </a:r>
            <a:endParaRPr lang="zh-CN" altLang="en-US"/>
          </a:p>
          <a:p>
            <a:r>
              <a:rPr lang="zh-CN" altLang="en-US"/>
              <a:t>                    let b1 = this.list.every(item =&gt; {</a:t>
            </a:r>
            <a:endParaRPr lang="zh-CN" altLang="en-US"/>
          </a:p>
          <a:p>
            <a:r>
              <a:rPr lang="zh-CN" altLang="en-US"/>
              <a:t>                        return item.checked</a:t>
            </a:r>
            <a:endParaRPr lang="zh-CN" altLang="en-US"/>
          </a:p>
          <a:p>
            <a:r>
              <a:rPr lang="zh-CN" altLang="en-US"/>
              <a:t>                    })</a:t>
            </a:r>
            <a:endParaRPr lang="zh-CN" altLang="en-US"/>
          </a:p>
          <a:p>
            <a:r>
              <a:rPr lang="zh-CN" altLang="en-US"/>
              <a:t>                    console.log(b1, '获取')</a:t>
            </a:r>
            <a:endParaRPr lang="zh-CN" altLang="en-US"/>
          </a:p>
          <a:p>
            <a:r>
              <a:rPr lang="zh-CN" altLang="en-US"/>
              <a:t>                    return b1</a:t>
            </a:r>
            <a:endParaRPr lang="zh-CN" altLang="en-US"/>
          </a:p>
          <a:p>
            <a:r>
              <a:rPr lang="zh-CN" altLang="en-US"/>
              <a:t>                },</a:t>
            </a:r>
            <a:endParaRPr lang="zh-CN" altLang="en-US"/>
          </a:p>
          <a:p>
            <a:r>
              <a:rPr lang="zh-CN" altLang="en-US"/>
              <a:t>                set (newValue) {</a:t>
            </a:r>
            <a:endParaRPr lang="zh-CN" altLang="en-US"/>
          </a:p>
          <a:p>
            <a:r>
              <a:rPr lang="zh-CN" altLang="en-US"/>
              <a:t>                    console.log('设置')</a:t>
            </a:r>
            <a:endParaRPr lang="zh-CN" altLang="en-US"/>
          </a:p>
          <a:p>
            <a:r>
              <a:rPr lang="zh-CN" altLang="en-US"/>
              <a:t>                    console.log(newValue)</a:t>
            </a:r>
            <a:endParaRPr lang="zh-CN" altLang="en-US"/>
          </a:p>
          <a:p>
            <a:r>
              <a:rPr lang="zh-CN" altLang="en-US"/>
              <a:t>                    this.list.forEach(item=&gt;item.checked = newValue)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711325"/>
            <a:ext cx="7543800" cy="5464175"/>
          </a:xfrm>
        </p:spPr>
        <p:txBody>
          <a:bodyPr>
            <a:normAutofit lnSpcReduction="10000"/>
          </a:bodyPr>
          <a:p>
            <a:r>
              <a:rPr lang="en-US" altLang="zh-CN"/>
              <a:t>2) watch</a:t>
            </a:r>
            <a:endParaRPr lang="en-US" altLang="zh-CN"/>
          </a:p>
          <a:p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观察 Vue 实例变化的一个表达式或计算属性函数。回调函数得到的参数为新值和旧值。</a:t>
            </a:r>
            <a:r>
              <a:rPr lang="zh-CN" altLang="en-US"/>
              <a:t>通过监听，在函数中执行逻辑操作，通过 watch 来响应数据的变化。watch 会实时监听数据变化并改变自身的值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711325"/>
            <a:ext cx="7543800" cy="5464175"/>
          </a:xfrm>
        </p:spPr>
        <p:txBody>
          <a:bodyPr>
            <a:normAutofit lnSpcReduction="10000"/>
          </a:bodyPr>
          <a:p>
            <a:r>
              <a:rPr lang="en-US" altLang="zh-CN"/>
              <a:t>  2)watch    --- 监听</a:t>
            </a:r>
            <a:endParaRPr lang="en-US" altLang="zh-CN"/>
          </a:p>
          <a:p>
            <a:r>
              <a:rPr lang="en-US" altLang="zh-CN"/>
              <a:t>            1.监听data中的数据,</a:t>
            </a:r>
            <a:endParaRPr lang="en-US" altLang="zh-CN"/>
          </a:p>
          <a:p>
            <a:r>
              <a:rPr lang="en-US" altLang="zh-CN"/>
              <a:t>              A.如果是基本数据类型:</a:t>
            </a:r>
            <a:endParaRPr lang="en-US" altLang="zh-CN"/>
          </a:p>
          <a:p>
            <a:r>
              <a:rPr lang="en-US" altLang="zh-CN"/>
              <a:t>                数据名:function(to,from){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         }</a:t>
            </a:r>
            <a:endParaRPr lang="en-US" altLang="zh-CN"/>
          </a:p>
          <a:p>
            <a:r>
              <a:rPr lang="en-US" altLang="zh-CN"/>
              <a:t>              B.如果是引用类型</a:t>
            </a:r>
            <a:endParaRPr lang="en-US" altLang="zh-CN"/>
          </a:p>
          <a:p>
            <a:r>
              <a:rPr lang="en-US" altLang="zh-CN"/>
              <a:t>                数据名:{</a:t>
            </a:r>
            <a:endParaRPr lang="en-US" altLang="zh-CN"/>
          </a:p>
          <a:p>
            <a:r>
              <a:rPr lang="en-US" altLang="zh-CN"/>
              <a:t>                    deep: true  //深度监视,</a:t>
            </a:r>
            <a:endParaRPr lang="en-US" altLang="zh-CN"/>
          </a:p>
          <a:p>
            <a:r>
              <a:rPr lang="en-US" altLang="zh-CN"/>
              <a:t>                    handler:function(newVal){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              }</a:t>
            </a:r>
            <a:endParaRPr lang="en-US" altLang="zh-CN"/>
          </a:p>
          <a:p>
            <a:r>
              <a:rPr lang="en-US" altLang="zh-CN"/>
              <a:t>                }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711325"/>
            <a:ext cx="7543800" cy="5464175"/>
          </a:xfrm>
        </p:spPr>
        <p:txBody>
          <a:bodyPr>
            <a:normAutofit/>
          </a:bodyPr>
          <a:p>
            <a:r>
              <a:rPr lang="en-US" altLang="zh-CN"/>
              <a:t> 2.可以进行异步操作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3.单个监听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711325"/>
            <a:ext cx="7543800" cy="5464175"/>
          </a:xfrm>
        </p:spPr>
        <p:txBody>
          <a:bodyPr>
            <a:normAutofit/>
          </a:bodyPr>
          <a:p>
            <a:r>
              <a:rPr lang="en-US" altLang="zh-CN"/>
              <a:t> 4.computed,watch,methods区别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  computed  --- 计算属性</a:t>
            </a:r>
            <a:r>
              <a:rPr lang="zh-CN" altLang="en-US"/>
              <a:t>所以也是属性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  它可以对data中的普通数据进一步加工(处理/计算)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在computed和watch方面，一个是计算，一个是观察，在语义上是有区别的。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711325"/>
            <a:ext cx="7543800" cy="5464175"/>
          </a:xfrm>
        </p:spPr>
        <p:txBody>
          <a:bodyPr>
            <a:normAutofit/>
          </a:bodyPr>
          <a:p>
            <a:r>
              <a:rPr lang="en-US" altLang="zh-CN"/>
              <a:t>computed是在HTML DOM加载后马上执行的，如赋值；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而methods则必须要有一定的触发条件才能执行，如点击事件；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watch它用于观察Vue实例上的数据变动。对应一个对象，键是观察表达式，值是对应回调。值也可以是方法名，或者是对象，包含选项。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所以他们的执行顺序为：默认加载的时候先computed再watch，不执行methods；等触发某一事件后，则是：先methods再watch。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711325"/>
            <a:ext cx="7543800" cy="5464175"/>
          </a:xfrm>
        </p:spPr>
        <p:txBody>
          <a:bodyPr>
            <a:normAutofit/>
          </a:bodyPr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711325"/>
            <a:ext cx="7543800" cy="5464175"/>
          </a:xfrm>
        </p:spPr>
        <p:txBody>
          <a:bodyPr>
            <a:normAutofit/>
          </a:bodyPr>
          <a:p>
            <a:r>
              <a:rPr lang="en-US" altLang="zh-CN"/>
              <a:t>watch：是一种更通用的方式来观察和响应 Vue 实例上的数据变动。一个对象，键是需要观察的表达式，值是对应回调函数。值也可以是方法名，或者包含选项的对象。Vue 实例将会在实例化时调用 $watch()，遍历 watch 对象的每一个属性。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711325"/>
            <a:ext cx="7543800" cy="5464175"/>
          </a:xfrm>
        </p:spPr>
        <p:txBody>
          <a:bodyPr>
            <a:normAutofit lnSpcReduction="10000"/>
          </a:bodyPr>
          <a:p>
            <a:r>
              <a:rPr lang="en-US" altLang="zh-CN"/>
              <a:t>逻辑都写在模板中，模板会越来越臃肿，所以引入计算属性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711325"/>
            <a:ext cx="7543800" cy="5464175"/>
          </a:xfrm>
        </p:spPr>
        <p:txBody>
          <a:bodyPr>
            <a:normAutofit/>
          </a:bodyPr>
          <a:p>
            <a:pPr>
              <a:lnSpc>
                <a:spcPct val="180000"/>
              </a:lnSpc>
            </a:pPr>
            <a:r>
              <a:rPr lang="en-US" altLang="zh-CN">
                <a:sym typeface="+mn-ea"/>
              </a:rPr>
              <a:t>computed 属性 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 watched 属性：</a:t>
            </a:r>
            <a:endParaRPr lang="en-US" altLang="zh-CN">
              <a:sym typeface="+mn-ea"/>
            </a:endParaRPr>
          </a:p>
          <a:p>
            <a:pPr>
              <a:lnSpc>
                <a:spcPct val="180000"/>
              </a:lnSpc>
            </a:pPr>
            <a:r>
              <a:rPr lang="en-US" altLang="zh-CN">
                <a:sym typeface="+mn-ea"/>
              </a:rPr>
              <a:t>watch 属性</a:t>
            </a:r>
            <a:r>
              <a:rPr lang="en-US" altLang="zh-CN">
                <a:sym typeface="+mn-ea"/>
              </a:rPr>
              <a:t>提供了更通用的方式来观察和响应 Vue 实例上的数据变动。</a:t>
            </a:r>
            <a:endParaRPr lang="en-US" altLang="zh-CN">
              <a:sym typeface="+mn-ea"/>
            </a:endParaRPr>
          </a:p>
          <a:p>
            <a:pPr>
              <a:lnSpc>
                <a:spcPct val="180000"/>
              </a:lnSpc>
            </a:pPr>
            <a:r>
              <a:rPr lang="zh-CN" altLang="en-US">
                <a:sym typeface="+mn-ea"/>
              </a:rPr>
              <a:t>所以</a:t>
            </a:r>
            <a:r>
              <a:rPr lang="en-US" altLang="zh-CN">
                <a:sym typeface="+mn-ea"/>
              </a:rPr>
              <a:t>当有一些数据需要随着其它数据变动而变动时，很容易滥用 watch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然而，通常更好的想法是使用 computed 属性而不是命令式的 watch 回调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711325"/>
            <a:ext cx="7543800" cy="5464175"/>
          </a:xfrm>
        </p:spPr>
        <p:txBody>
          <a:bodyPr>
            <a:normAutofit/>
          </a:bodyPr>
          <a:p>
            <a:r>
              <a:rPr lang="en-US" altLang="zh-CN"/>
              <a:t>一、computer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当页面中有某些数据依赖其他数据进行变动的时候，可以使用计算属性。</a:t>
            </a:r>
            <a:endParaRPr lang="en-US" altLang="zh-CN"/>
          </a:p>
          <a:p>
            <a:r>
              <a:rPr lang="en-US" altLang="zh-CN"/>
              <a:t>需要注意的是，就算在data中没有直接声明出要计算的变量，也可以直接在computed中写入。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计算属性默认只有getter，可以在需要的时候自己设定setter：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711325"/>
            <a:ext cx="7543800" cy="5464175"/>
          </a:xfrm>
        </p:spPr>
        <p:txBody>
          <a:bodyPr>
            <a:normAutofit lnSpcReduction="10000"/>
          </a:bodyPr>
          <a:p>
            <a:r>
              <a:rPr lang="en-US" altLang="zh-CN"/>
              <a:t>data: {</a:t>
            </a:r>
            <a:endParaRPr lang="en-US" altLang="zh-CN"/>
          </a:p>
          <a:p>
            <a:r>
              <a:rPr lang="en-US" altLang="zh-CN"/>
              <a:t>            firstName: 'Foo',</a:t>
            </a:r>
            <a:endParaRPr lang="en-US" altLang="zh-CN"/>
          </a:p>
          <a:p>
            <a:r>
              <a:rPr lang="en-US" altLang="zh-CN"/>
              <a:t>            lastName: 'Bar',</a:t>
            </a:r>
            <a:endParaRPr lang="en-US" altLang="zh-CN"/>
          </a:p>
          <a:p>
            <a:r>
              <a:rPr lang="en-US" altLang="zh-CN"/>
              <a:t>            fullName: 'Foo Bar'</a:t>
            </a:r>
            <a:endParaRPr lang="en-US" altLang="zh-CN"/>
          </a:p>
          <a:p>
            <a:r>
              <a:rPr lang="en-US" altLang="zh-CN"/>
              <a:t>        },</a:t>
            </a:r>
            <a:endParaRPr lang="en-US" altLang="zh-CN"/>
          </a:p>
          <a:p>
            <a:r>
              <a:rPr lang="en-US" altLang="zh-CN"/>
              <a:t>        watch: {</a:t>
            </a:r>
            <a:endParaRPr lang="en-US" altLang="zh-CN"/>
          </a:p>
          <a:p>
            <a:r>
              <a:rPr lang="en-US" altLang="zh-CN"/>
              <a:t>            firstName: function (val) {</a:t>
            </a:r>
            <a:endParaRPr lang="en-US" altLang="zh-CN"/>
          </a:p>
          <a:p>
            <a:r>
              <a:rPr lang="en-US" altLang="zh-CN"/>
              <a:t>                this.fullName = val + ' ' + this.lastName</a:t>
            </a:r>
            <a:endParaRPr lang="en-US" altLang="zh-CN"/>
          </a:p>
          <a:p>
            <a:r>
              <a:rPr lang="en-US" altLang="zh-CN"/>
              <a:t>            },</a:t>
            </a:r>
            <a:endParaRPr lang="en-US" altLang="zh-CN"/>
          </a:p>
          <a:p>
            <a:r>
              <a:rPr lang="en-US" altLang="zh-CN"/>
              <a:t>            lastName: function (val) {</a:t>
            </a:r>
            <a:endParaRPr lang="en-US" altLang="zh-CN"/>
          </a:p>
          <a:p>
            <a:r>
              <a:rPr lang="en-US" altLang="zh-CN"/>
              <a:t>                this.fullName = this.firstName + ' ' + val</a:t>
            </a:r>
            <a:endParaRPr lang="en-US" altLang="zh-CN"/>
          </a:p>
          <a:p>
            <a:r>
              <a:rPr lang="en-US" altLang="zh-CN"/>
              <a:t>            }</a:t>
            </a:r>
            <a:endParaRPr lang="en-US" altLang="zh-CN"/>
          </a:p>
          <a:p>
            <a:r>
              <a:rPr lang="en-US" altLang="zh-CN"/>
              <a:t>        }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711325"/>
            <a:ext cx="7543800" cy="5464175"/>
          </a:xfrm>
        </p:spPr>
        <p:txBody>
          <a:bodyPr>
            <a:normAutofit lnSpcReduction="10000"/>
          </a:bodyPr>
          <a:p>
            <a:r>
              <a:rPr lang="en-US" altLang="zh-CN"/>
              <a:t>computed: {</a:t>
            </a:r>
            <a:endParaRPr lang="en-US" altLang="zh-CN"/>
          </a:p>
          <a:p>
            <a:r>
              <a:rPr lang="en-US" altLang="zh-CN"/>
              <a:t>        fullName: {</a:t>
            </a:r>
            <a:endParaRPr lang="en-US" altLang="zh-CN"/>
          </a:p>
          <a:p>
            <a:r>
              <a:rPr lang="en-US" altLang="zh-CN"/>
              <a:t>            // getter</a:t>
            </a:r>
            <a:endParaRPr lang="en-US" altLang="zh-CN"/>
          </a:p>
          <a:p>
            <a:r>
              <a:rPr lang="en-US" altLang="zh-CN"/>
              <a:t>            get: function () {</a:t>
            </a:r>
            <a:endParaRPr lang="en-US" altLang="zh-CN"/>
          </a:p>
          <a:p>
            <a:r>
              <a:rPr lang="en-US" altLang="zh-CN"/>
              <a:t>                return this.firstName + ' ' + this.lastName</a:t>
            </a:r>
            <a:endParaRPr lang="en-US" altLang="zh-CN"/>
          </a:p>
          <a:p>
            <a:r>
              <a:rPr lang="en-US" altLang="zh-CN"/>
              <a:t>            },</a:t>
            </a:r>
            <a:endParaRPr lang="en-US" altLang="zh-CN"/>
          </a:p>
          <a:p>
            <a:r>
              <a:rPr lang="en-US" altLang="zh-CN"/>
              <a:t>            // setter</a:t>
            </a:r>
            <a:endParaRPr lang="en-US" altLang="zh-CN"/>
          </a:p>
          <a:p>
            <a:r>
              <a:rPr lang="en-US" altLang="zh-CN"/>
              <a:t>            set: function (newValue) {</a:t>
            </a:r>
            <a:endParaRPr lang="en-US" altLang="zh-CN"/>
          </a:p>
          <a:p>
            <a:r>
              <a:rPr lang="en-US" altLang="zh-CN"/>
              <a:t>                var names = newValue.split(' ')</a:t>
            </a:r>
            <a:endParaRPr lang="en-US" altLang="zh-CN"/>
          </a:p>
          <a:p>
            <a:r>
              <a:rPr lang="en-US" altLang="zh-CN"/>
              <a:t>                this.firstName = names[0]</a:t>
            </a:r>
            <a:endParaRPr lang="en-US" altLang="zh-CN"/>
          </a:p>
          <a:p>
            <a:r>
              <a:rPr lang="en-US" altLang="zh-CN"/>
              <a:t>                this.lastName = names[names.length - 1]</a:t>
            </a:r>
            <a:endParaRPr lang="en-US" altLang="zh-CN"/>
          </a:p>
          <a:p>
            <a:r>
              <a:rPr lang="en-US" altLang="zh-CN"/>
              <a:t>            }</a:t>
            </a:r>
            <a:endParaRPr lang="en-US" altLang="zh-CN"/>
          </a:p>
          <a:p>
            <a:r>
              <a:rPr lang="en-US" altLang="zh-CN"/>
              <a:t>        }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711325"/>
            <a:ext cx="7543800" cy="5464175"/>
          </a:xfrm>
        </p:spPr>
        <p:txBody>
          <a:bodyPr>
            <a:normAutofit lnSpcReduction="10000"/>
          </a:bodyPr>
          <a:p>
            <a:r>
              <a:rPr lang="zh-CN" altLang="en-US"/>
              <a:t>适用场景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" y="2271395"/>
            <a:ext cx="6781800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711325"/>
            <a:ext cx="7543800" cy="5464175"/>
          </a:xfrm>
        </p:spPr>
        <p:txBody>
          <a:bodyPr>
            <a:normAutofit lnSpcReduction="10000"/>
          </a:bodyPr>
          <a:p>
            <a:r>
              <a:rPr lang="en-US" altLang="zh-CN"/>
              <a:t>watch和computed很相似，watch用于观察和监听页面上的vue实例，当然在大部分情况下我们都会使用computed，但如果要在数据变化的同时进行异步操作或者是比较大的开销，那么watch为最佳选择。watch为一个对象，键是需要观察的表达式，值是对应回调函数。值也可以是方法名，或者包含选项的对象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如果在data中没有相应的属性的话，是不能watch的，这点和computed不一样。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711325"/>
            <a:ext cx="7543800" cy="5464175"/>
          </a:xfrm>
        </p:spPr>
        <p:txBody>
          <a:bodyPr>
            <a:normAutofit lnSpcReduction="10000"/>
          </a:bodyPr>
          <a:p>
            <a:r>
              <a:rPr lang="zh-CN" altLang="en-US"/>
              <a:t>适用场景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4450" y="1718945"/>
            <a:ext cx="651510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711325"/>
            <a:ext cx="7543800" cy="5464175"/>
          </a:xfrm>
        </p:spPr>
        <p:txBody>
          <a:bodyPr>
            <a:normAutofit lnSpcReduction="10000"/>
          </a:bodyPr>
          <a:p>
            <a:r>
              <a:rPr lang="en-US" altLang="zh-CN"/>
              <a:t>三、methods</a:t>
            </a:r>
            <a:endParaRPr lang="en-US" altLang="zh-CN"/>
          </a:p>
          <a:p>
            <a:r>
              <a:rPr lang="zh-CN" altLang="en-US"/>
              <a:t>方法，跟前面的都不一样，我们通常在这里面写入方法，只要调用就会重新执行一次，相应的有一些触发条件，在某些时候methods和computed看不出来具体的差别，但是一旦在运算量比较复杂的页面中，就会体现出不一样。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711325"/>
            <a:ext cx="7543800" cy="5464175"/>
          </a:xfrm>
        </p:spPr>
        <p:txBody>
          <a:bodyPr>
            <a:normAutofit lnSpcReduction="10000"/>
          </a:bodyPr>
          <a:p>
            <a:r>
              <a:rPr lang="en-US" altLang="zh-CN"/>
              <a:t>总结：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在computed和watch方面，一个是计算，一个是观察，在语义上是有区别的。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计算是通过变量计算来得出数据。而观察是观察一个特定的值，根据被观察者的变动进行相应的变化，在特定的场景下不能相互混用，所以还是需要注意api运用的合理性和语义性。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711325"/>
            <a:ext cx="7543800" cy="5774055"/>
          </a:xfrm>
        </p:spPr>
        <p:txBody>
          <a:bodyPr>
            <a:normAutofit/>
          </a:bodyPr>
          <a:p>
            <a:r>
              <a:rPr lang="zh-CN"/>
              <a:t>作业</a:t>
            </a:r>
            <a:endParaRPr lang="zh-CN"/>
          </a:p>
          <a:p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5790" y="2052320"/>
            <a:ext cx="5438775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711325"/>
            <a:ext cx="7543800" cy="5464175"/>
          </a:xfrm>
        </p:spPr>
        <p:txBody>
          <a:bodyPr>
            <a:normAutofit/>
          </a:bodyPr>
          <a:p>
            <a:r>
              <a:rPr lang="en-US" altLang="zh-CN"/>
              <a:t>computed  --- 计算属性</a:t>
            </a:r>
            <a:endParaRPr lang="en-US" altLang="zh-CN"/>
          </a:p>
          <a:p>
            <a:r>
              <a:rPr lang="zh-CN" altLang="en-US"/>
              <a:t>计算属性定义在</a:t>
            </a:r>
            <a:r>
              <a:rPr lang="en-US" altLang="zh-CN"/>
              <a:t>computed</a:t>
            </a:r>
            <a:r>
              <a:rPr lang="zh-CN" altLang="en-US"/>
              <a:t>中，它不是方法，属性的值是函数的返回值。</a:t>
            </a:r>
            <a:endParaRPr lang="zh-CN" altLang="en-US"/>
          </a:p>
          <a:p>
            <a:r>
              <a:rPr lang="zh-CN" altLang="en-US"/>
              <a:t>作用：把对处理数据的逻辑抽离在计算属性中，使得模板更加轻量易读。</a:t>
            </a:r>
            <a:endParaRPr lang="zh-CN" altLang="en-US"/>
          </a:p>
          <a:p>
            <a:pPr>
              <a:lnSpc>
                <a:spcPct val="20000"/>
              </a:lnSpc>
            </a:pPr>
            <a:r>
              <a:rPr lang="en-US" altLang="zh-CN"/>
              <a:t>           computed: {</a:t>
            </a:r>
            <a:endParaRPr lang="en-US" altLang="zh-CN"/>
          </a:p>
          <a:p>
            <a:pPr>
              <a:lnSpc>
                <a:spcPct val="20000"/>
              </a:lnSpc>
            </a:pPr>
            <a:r>
              <a:rPr lang="en-US" altLang="zh-CN"/>
              <a:t>                  ret1 () {</a:t>
            </a:r>
            <a:endParaRPr lang="en-US" altLang="zh-CN"/>
          </a:p>
          <a:p>
            <a:pPr>
              <a:lnSpc>
                <a:spcPct val="20000"/>
              </a:lnSpc>
            </a:pPr>
            <a:r>
              <a:rPr lang="en-US" altLang="zh-CN"/>
              <a:t>                     return 1</a:t>
            </a:r>
            <a:endParaRPr lang="en-US" altLang="zh-CN"/>
          </a:p>
          <a:p>
            <a:pPr>
              <a:lnSpc>
                <a:spcPct val="20000"/>
              </a:lnSpc>
            </a:pPr>
            <a:r>
              <a:rPr lang="en-US" altLang="zh-CN"/>
              <a:t>                 },              </a:t>
            </a:r>
            <a:endParaRPr lang="en-US" altLang="zh-CN"/>
          </a:p>
          <a:p>
            <a:pPr>
              <a:lnSpc>
                <a:spcPct val="20000"/>
              </a:lnSpc>
            </a:pPr>
            <a:r>
              <a:rPr lang="en-US" altLang="zh-CN"/>
              <a:t>              }         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711325"/>
            <a:ext cx="7543800" cy="5464175"/>
          </a:xfrm>
        </p:spPr>
        <p:txBody>
          <a:bodyPr>
            <a:normAutofit lnSpcReduction="10000"/>
          </a:bodyPr>
          <a:p>
            <a:r>
              <a:rPr lang="en-US" altLang="zh-CN"/>
              <a:t>computed  --- 计算属性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计算的值，会被缓存，并根据依赖的数据变化而重新计算。如果依赖的数据都没有变化，他不会重新计算，而是从缓存中直接获取数据。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en-US" altLang="zh-CN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711325"/>
            <a:ext cx="7543800" cy="5464175"/>
          </a:xfrm>
        </p:spPr>
        <p:txBody>
          <a:bodyPr>
            <a:normAutofit lnSpcReduction="10000"/>
          </a:bodyPr>
          <a:p>
            <a:r>
              <a:rPr lang="en-US" altLang="zh-CN"/>
              <a:t>computed  --- 计算属性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sym typeface="+mn-ea"/>
              </a:rPr>
              <a:t>计算属性的使用：</a:t>
            </a:r>
            <a:endParaRPr lang="zh-CN" altLang="en-US"/>
          </a:p>
          <a:p>
            <a:r>
              <a:rPr lang="zh-CN">
                <a:sym typeface="+mn-ea"/>
              </a:rPr>
              <a:t>取值</a:t>
            </a:r>
            <a:endParaRPr lang="zh-CN" altLang="en-US"/>
          </a:p>
          <a:p>
            <a:r>
              <a:rPr lang="zh-CN" altLang="en-US">
                <a:sym typeface="+mn-ea"/>
              </a:rPr>
              <a:t>    触发</a:t>
            </a:r>
            <a:r>
              <a:rPr lang="en-US" altLang="zh-CN">
                <a:sym typeface="+mn-ea"/>
              </a:rPr>
              <a:t>get</a:t>
            </a:r>
            <a:r>
              <a:rPr lang="zh-CN" altLang="en-US">
                <a:sym typeface="+mn-ea"/>
              </a:rPr>
              <a:t>函数， 默认设置的函数</a:t>
            </a:r>
            <a:endParaRPr lang="zh-CN" altLang="en-US"/>
          </a:p>
          <a:p>
            <a:r>
              <a:rPr lang="zh-CN" altLang="en-US">
                <a:sym typeface="+mn-ea"/>
              </a:rPr>
              <a:t>赋值</a:t>
            </a:r>
            <a:endParaRPr lang="zh-CN" altLang="en-US"/>
          </a:p>
          <a:p>
            <a:r>
              <a:rPr lang="zh-CN" altLang="en-US">
                <a:sym typeface="+mn-ea"/>
              </a:rPr>
              <a:t>    触发</a:t>
            </a:r>
            <a:r>
              <a:rPr lang="en-US" altLang="zh-CN">
                <a:sym typeface="+mn-ea"/>
              </a:rPr>
              <a:t>set </a:t>
            </a:r>
            <a:r>
              <a:rPr lang="zh-CN" altLang="en-US">
                <a:sym typeface="+mn-ea"/>
              </a:rPr>
              <a:t>函数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711325"/>
            <a:ext cx="7543800" cy="5774055"/>
          </a:xfrm>
        </p:spPr>
        <p:txBody>
          <a:bodyPr>
            <a:normAutofit/>
          </a:bodyPr>
          <a:p>
            <a:r>
              <a:rPr lang="en-US" altLang="zh-CN"/>
              <a:t>computed</a:t>
            </a:r>
            <a:r>
              <a:rPr lang="zh-CN" altLang="en-US"/>
              <a:t>如果只有一个函数时，默认是取值时触发</a:t>
            </a:r>
            <a:r>
              <a:rPr lang="en-US" altLang="zh-CN"/>
              <a:t>,</a:t>
            </a:r>
            <a:r>
              <a:rPr lang="zh-CN" altLang="en-US"/>
              <a:t>即触发了</a:t>
            </a:r>
            <a:r>
              <a:rPr lang="en-US" altLang="zh-CN"/>
              <a:t>get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而如果还要设置值时，</a:t>
            </a:r>
            <a:r>
              <a:rPr lang="en-US" altLang="zh-CN"/>
              <a:t>computed</a:t>
            </a:r>
            <a:r>
              <a:rPr lang="zh-CN" altLang="en-US"/>
              <a:t>里的函数就不能写成函数了，而是要写成对象，把函数写到 </a:t>
            </a:r>
            <a:r>
              <a:rPr lang="en-US" altLang="zh-CN"/>
              <a:t>get </a:t>
            </a:r>
            <a:r>
              <a:rPr lang="zh-CN" altLang="en-US"/>
              <a:t>和</a:t>
            </a:r>
            <a:r>
              <a:rPr lang="en-US" altLang="zh-CN"/>
              <a:t>set</a:t>
            </a:r>
            <a:r>
              <a:rPr lang="zh-CN" altLang="en-US"/>
              <a:t>里。</a:t>
            </a:r>
            <a:endParaRPr lang="zh-CN" altLang="en-US"/>
          </a:p>
          <a:p>
            <a:r>
              <a:rPr lang="zh-CN" altLang="en-US"/>
              <a:t>设置值： </a:t>
            </a:r>
            <a:r>
              <a:rPr lang="en-US" altLang="zh-CN"/>
              <a:t>set</a:t>
            </a:r>
            <a:endParaRPr lang="en-US" altLang="zh-CN"/>
          </a:p>
          <a:p>
            <a:r>
              <a:rPr lang="zh-CN" altLang="en-US"/>
              <a:t>取值： </a:t>
            </a:r>
            <a:r>
              <a:rPr lang="en-US" altLang="zh-CN"/>
              <a:t>get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711325"/>
            <a:ext cx="7543800" cy="5774055"/>
          </a:xfrm>
        </p:spPr>
        <p:txBody>
          <a:bodyPr>
            <a:normAutofit lnSpcReduction="10000"/>
          </a:bodyPr>
          <a:p>
            <a:r>
              <a:rPr lang="en-US" altLang="zh-CN"/>
              <a:t>computed</a:t>
            </a:r>
            <a:endParaRPr lang="en-US" altLang="zh-CN"/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如： </a:t>
            </a:r>
            <a:endParaRPr lang="zh-CN" altLang="en-US"/>
          </a:p>
          <a:p>
            <a:r>
              <a:rPr lang="en-US" altLang="zh-CN">
                <a:sym typeface="+mn-ea"/>
              </a:rPr>
              <a:t>computed: {</a:t>
            </a:r>
            <a:endParaRPr lang="en-US" altLang="zh-CN"/>
          </a:p>
          <a:p>
            <a:r>
              <a:rPr lang="en-US" altLang="zh-CN">
                <a:sym typeface="+mn-ea"/>
              </a:rPr>
              <a:t>    selectAll: {</a:t>
            </a:r>
            <a:endParaRPr lang="en-US" altLang="zh-CN"/>
          </a:p>
          <a:p>
            <a:r>
              <a:rPr lang="en-US" altLang="zh-CN">
                <a:sym typeface="+mn-ea"/>
              </a:rPr>
              <a:t>      get (){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console.log(‘</a:t>
            </a:r>
            <a:r>
              <a:rPr lang="zh-CN" altLang="en-US">
                <a:sym typeface="+mn-ea"/>
              </a:rPr>
              <a:t>取值</a:t>
            </a:r>
            <a:r>
              <a:rPr lang="en-US" altLang="zh-CN">
                <a:sym typeface="+mn-ea"/>
              </a:rPr>
              <a:t>’)</a:t>
            </a:r>
            <a:endParaRPr lang="en-US" altLang="zh-CN"/>
          </a:p>
          <a:p>
            <a:r>
              <a:rPr lang="en-US" altLang="zh-CN">
                <a:sym typeface="+mn-ea"/>
              </a:rPr>
              <a:t>       },</a:t>
            </a:r>
            <a:endParaRPr lang="en-US" altLang="zh-CN"/>
          </a:p>
          <a:p>
            <a:r>
              <a:rPr lang="en-US" altLang="zh-CN">
                <a:sym typeface="+mn-ea"/>
              </a:rPr>
              <a:t>    set(){</a:t>
            </a:r>
            <a:endParaRPr lang="en-US" altLang="zh-CN"/>
          </a:p>
          <a:p>
            <a:r>
              <a:rPr lang="en-US" altLang="zh-CN">
                <a:sym typeface="+mn-ea"/>
              </a:rPr>
              <a:t>         console.log('</a:t>
            </a:r>
            <a:r>
              <a:rPr lang="zh-CN" altLang="en-US">
                <a:sym typeface="+mn-ea"/>
              </a:rPr>
              <a:t>设置值</a:t>
            </a:r>
            <a:r>
              <a:rPr lang="en-US" altLang="zh-CN">
                <a:sym typeface="+mn-ea"/>
              </a:rPr>
              <a:t>')</a:t>
            </a:r>
            <a:endParaRPr lang="en-US" altLang="zh-CN"/>
          </a:p>
          <a:p>
            <a:r>
              <a:rPr lang="en-US" altLang="zh-CN">
                <a:sym typeface="+mn-ea"/>
              </a:rPr>
              <a:t>      }</a:t>
            </a:r>
            <a:endParaRPr lang="en-US" altLang="zh-CN"/>
          </a:p>
          <a:p>
            <a:r>
              <a:rPr lang="en-US" altLang="zh-CN">
                <a:sym typeface="+mn-ea"/>
              </a:rPr>
              <a:t> }</a:t>
            </a:r>
            <a:endParaRPr lang="en-US" altLang="zh-CN"/>
          </a:p>
          <a:p>
            <a:r>
              <a:rPr lang="en-US" altLang="zh-CN">
                <a:sym typeface="+mn-ea"/>
              </a:rPr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711325"/>
            <a:ext cx="7543800" cy="5464175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特点：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1.它可以对data中的普通数据进一步加工(处理/计算)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2.计算属性声明的时候是函数,用的时候是个属性</a:t>
            </a:r>
            <a:endParaRPr lang="en-US" altLang="zh-CN"/>
          </a:p>
          <a:p>
            <a:r>
              <a:rPr lang="en-US" altLang="zh-CN"/>
              <a:t>              所以计算属性不接受参数</a:t>
            </a:r>
            <a:endParaRPr lang="en-US" altLang="zh-CN"/>
          </a:p>
          <a:p>
            <a:r>
              <a:rPr lang="en-US" altLang="zh-CN"/>
              <a:t>3.计算属性return的结果是什么,在模板中就渲染什么</a:t>
            </a:r>
            <a:endParaRPr lang="en-US" altLang="zh-CN"/>
          </a:p>
          <a:p>
            <a:r>
              <a:rPr lang="en-US" altLang="zh-CN"/>
              <a:t> 4.计算属性有缓存, 只要计算属性依赖的数据不变,</a:t>
            </a:r>
            <a:endParaRPr lang="en-US" altLang="zh-CN"/>
          </a:p>
          <a:p>
            <a:r>
              <a:rPr lang="en-US" altLang="zh-CN"/>
              <a:t>              多次调用计算属性,之后的计算属性结果</a:t>
            </a:r>
            <a:endParaRPr lang="en-US" altLang="zh-CN"/>
          </a:p>
          <a:p>
            <a:r>
              <a:rPr lang="en-US" altLang="zh-CN"/>
              <a:t>              直接从第一次得到的结果去取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711325"/>
            <a:ext cx="7543800" cy="5464175"/>
          </a:xfrm>
        </p:spPr>
        <p:txBody>
          <a:bodyPr>
            <a:normAutofit/>
          </a:bodyPr>
          <a:p>
            <a:r>
              <a:rPr lang="en-US" altLang="zh-CN"/>
              <a:t> 5.只要计算属性依赖的数据发生了改变,</a:t>
            </a:r>
            <a:endParaRPr lang="en-US" altLang="zh-CN"/>
          </a:p>
          <a:p>
            <a:r>
              <a:rPr lang="en-US" altLang="zh-CN"/>
              <a:t>              计算属性都会重新执行一次</a:t>
            </a:r>
            <a:endParaRPr lang="en-US" altLang="zh-CN"/>
          </a:p>
          <a:p>
            <a:r>
              <a:rPr lang="en-US" altLang="zh-CN"/>
              <a:t> 6.不适合异步操作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3941</Words>
  <Application>WPS 演示</Application>
  <PresentationFormat>全屏显示(4:3)</PresentationFormat>
  <Paragraphs>257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黑体</vt:lpstr>
      <vt:lpstr>Calibri Light</vt:lpstr>
      <vt:lpstr>微软雅黑</vt:lpstr>
      <vt:lpstr>Arial Unicode MS</vt:lpstr>
      <vt:lpstr>回顾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zhaoxiang</cp:lastModifiedBy>
  <cp:revision>4672</cp:revision>
  <dcterms:created xsi:type="dcterms:W3CDTF">2009-05-11T03:02:00Z</dcterms:created>
  <dcterms:modified xsi:type="dcterms:W3CDTF">2019-03-07T13:27:43Z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