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977" r:id="rId3"/>
    <p:sldId id="1060" r:id="rId4"/>
    <p:sldId id="1067" r:id="rId6"/>
    <p:sldId id="1062" r:id="rId7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a // ReferenceError: a is not defined.</a:t>
            </a:r>
            <a:endParaRPr lang="zh-CN" altLang="en-US"/>
          </a:p>
          <a:p>
            <a:r>
              <a:rPr lang="zh-CN" altLang="en-US">
                <a:sym typeface="+mn-ea"/>
              </a:rPr>
              <a:t>b // 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表明，let声明的变量只在它所在的代码块有效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499995"/>
            <a:ext cx="7577455" cy="2166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vue</a:t>
            </a:r>
            <a:r>
              <a:rPr lang="zh-CN" altLang="en-US">
                <a:sym typeface="+mn-ea"/>
              </a:rPr>
              <a:t>中的组件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的组件是一个自定义标签 ，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的编译器为它添加特殊功能，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也可以扩展原生的</a:t>
            </a:r>
            <a:r>
              <a:rPr lang="en-US" altLang="zh-CN">
                <a:sym typeface="+mn-ea"/>
              </a:rPr>
              <a:t>html,</a:t>
            </a:r>
            <a:r>
              <a:rPr lang="zh-CN" altLang="en-US">
                <a:sym typeface="+mn-ea"/>
              </a:rPr>
              <a:t>封装可重用代码。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组件的基本组成：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样式结构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行为逻辑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单文件组件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760" y="1400175"/>
            <a:ext cx="4467225" cy="4914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135</Words>
  <Application>WPS 演示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vue</vt:lpstr>
      <vt:lpstr>vue</vt:lpstr>
      <vt:lpstr>vue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4629</cp:revision>
  <dcterms:created xsi:type="dcterms:W3CDTF">2009-05-11T03:02:00Z</dcterms:created>
  <dcterms:modified xsi:type="dcterms:W3CDTF">2019-02-04T07:33:24Z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