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977" r:id="rId3"/>
    <p:sldId id="1198" r:id="rId4"/>
    <p:sldId id="1199" r:id="rId6"/>
    <p:sldId id="1200" r:id="rId7"/>
    <p:sldId id="1201" r:id="rId8"/>
    <p:sldId id="1202" r:id="rId9"/>
    <p:sldId id="1203" r:id="rId10"/>
    <p:sldId id="1204" r:id="rId11"/>
    <p:sldId id="1205" r:id="rId12"/>
    <p:sldId id="1206" r:id="rId13"/>
    <p:sldId id="1207" r:id="rId14"/>
    <p:sldId id="1208" r:id="rId15"/>
    <p:sldId id="1209" r:id="rId16"/>
    <p:sldId id="1210" r:id="rId17"/>
    <p:sldId id="1215" r:id="rId18"/>
    <p:sldId id="1216" r:id="rId19"/>
    <p:sldId id="1217" r:id="rId20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59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19320"/>
          </a:xfrm>
        </p:spPr>
        <p:txBody>
          <a:bodyPr>
            <a:normAutofit/>
          </a:bodyPr>
          <a:p>
            <a:r>
              <a:t>#事件修饰符:</a:t>
            </a:r>
          </a:p>
          <a:p>
            <a:endParaRPr lang="en-US" altLang="zh-CN"/>
          </a:p>
          <a:p>
            <a:r>
              <a:rPr lang="zh-CN" altLang="en-US"/>
              <a:t>语法： </a:t>
            </a:r>
            <a:r>
              <a:rPr lang="en-US" altLang="zh-CN"/>
              <a:t>v-on:</a:t>
            </a:r>
            <a:r>
              <a:rPr lang="zh-CN" altLang="en-US"/>
              <a:t>事件名</a:t>
            </a:r>
            <a:r>
              <a:rPr lang="en-US" altLang="zh-CN"/>
              <a:t>.</a:t>
            </a:r>
            <a:r>
              <a:rPr lang="zh-CN" altLang="en-US"/>
              <a:t>修饰符 </a:t>
            </a:r>
            <a:r>
              <a:rPr lang="en-US" altLang="zh-CN"/>
              <a:t>=“</a:t>
            </a:r>
            <a:r>
              <a:rPr lang="zh-CN" altLang="en-US"/>
              <a:t>事件处理函数</a:t>
            </a:r>
            <a:r>
              <a:rPr lang="en-US" altLang="zh-CN"/>
              <a:t>”</a:t>
            </a:r>
            <a:endParaRPr lang="en-US" altLang="zh-CN"/>
          </a:p>
          <a:p>
            <a:r>
              <a:t>	stop	    阻止冒泡</a:t>
            </a:r>
          </a:p>
          <a:p>
            <a:r>
              <a:t>	prevent	     阻止默认行为</a:t>
            </a:r>
          </a:p>
          <a:p>
            <a:r>
              <a:t>	self	     e.target是自身的时候才会触发</a:t>
            </a:r>
          </a:p>
          <a:p>
            <a:r>
              <a:t>	once	    只触发一次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19320"/>
          </a:xfrm>
        </p:spPr>
        <p:txBody>
          <a:bodyPr>
            <a:normAutofit lnSpcReduction="10000"/>
          </a:bodyPr>
          <a:p>
            <a:r>
              <a:t>#事件修饰符:</a:t>
            </a:r>
          </a:p>
          <a:p>
            <a:r>
              <a:rPr lang="en-US" altLang="zh-CN"/>
              <a:t>&lt;!--</a:t>
            </a:r>
            <a:endParaRPr lang="en-US" altLang="zh-CN"/>
          </a:p>
          <a:p>
            <a:r>
              <a:rPr lang="en-US" altLang="zh-CN"/>
              <a:t>            按键修饰符</a:t>
            </a:r>
            <a:endParaRPr lang="en-US" altLang="zh-CN"/>
          </a:p>
          <a:p>
            <a:r>
              <a:rPr lang="en-US" altLang="zh-CN"/>
              <a:t>            .esc			(返回键)</a:t>
            </a:r>
            <a:endParaRPr lang="en-US" altLang="zh-CN"/>
          </a:p>
          <a:p>
            <a:r>
              <a:rPr lang="en-US" altLang="zh-CN"/>
              <a:t>            .enter (回车键)</a:t>
            </a:r>
            <a:endParaRPr lang="en-US" altLang="zh-CN"/>
          </a:p>
          <a:p>
            <a:r>
              <a:rPr lang="en-US" altLang="zh-CN"/>
              <a:t>	.space		(空格键)</a:t>
            </a:r>
            <a:endParaRPr lang="en-US" altLang="zh-CN"/>
          </a:p>
          <a:p>
            <a:r>
              <a:rPr lang="en-US" altLang="zh-CN"/>
              <a:t>	.up			(上)</a:t>
            </a:r>
            <a:endParaRPr lang="en-US" altLang="zh-CN"/>
          </a:p>
          <a:p>
            <a:r>
              <a:rPr lang="en-US" altLang="zh-CN"/>
              <a:t>	.down		(下)</a:t>
            </a:r>
            <a:endParaRPr lang="en-US" altLang="zh-CN"/>
          </a:p>
          <a:p>
            <a:r>
              <a:rPr lang="en-US" altLang="zh-CN"/>
              <a:t>	.left		(左)</a:t>
            </a:r>
            <a:endParaRPr lang="en-US" altLang="zh-CN"/>
          </a:p>
          <a:p>
            <a:r>
              <a:rPr lang="en-US" altLang="zh-CN"/>
              <a:t>	.right		(右)</a:t>
            </a:r>
            <a:endParaRPr lang="en-US" altLang="zh-CN"/>
          </a:p>
          <a:p>
            <a:r>
              <a:rPr lang="en-US" altLang="zh-CN"/>
              <a:t>--&gt;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19320"/>
          </a:xfrm>
        </p:spPr>
        <p:txBody>
          <a:bodyPr>
            <a:normAutofit/>
          </a:bodyPr>
          <a:p>
            <a:r>
              <a:t>#事件修饰符:</a:t>
            </a:r>
          </a:p>
          <a:p>
            <a:r>
              <a:rPr lang="en-US"/>
              <a:t>@keyup.enter = 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en-US" altLang="zh-CN"/>
              <a:t>@keydow.13 = 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13</a:t>
            </a:r>
            <a:r>
              <a:rPr lang="zh-CN" altLang="en-US"/>
              <a:t>代表键名，   </a:t>
            </a:r>
            <a:r>
              <a:rPr lang="en-US" altLang="zh-CN"/>
              <a:t>65</a:t>
            </a:r>
            <a:r>
              <a:rPr lang="zh-CN" altLang="en-US"/>
              <a:t>代表键名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mvvm</a:t>
            </a:r>
            <a:r>
              <a:rPr lang="zh-CN" altLang="en-US"/>
              <a:t>模式</a:t>
            </a:r>
            <a:endParaRPr lang="zh-CN" altLang="en-US"/>
          </a:p>
          <a:p>
            <a:r>
              <a:rPr lang="en-US" altLang="zh-CN"/>
              <a:t>M:model</a:t>
            </a:r>
            <a:r>
              <a:rPr lang="zh-CN" altLang="en-US"/>
              <a:t>指数据                </a:t>
            </a:r>
            <a:r>
              <a:rPr lang="en-US" altLang="zh-CN"/>
              <a:t>V: view</a:t>
            </a:r>
            <a:r>
              <a:rPr lang="zh-CN" altLang="en-US"/>
              <a:t>指视图</a:t>
            </a:r>
            <a:endParaRPr lang="zh-CN" altLang="en-US"/>
          </a:p>
          <a:p>
            <a:r>
              <a:rPr lang="en-US" altLang="zh-CN"/>
              <a:t>vm:  view-model</a:t>
            </a:r>
            <a:r>
              <a:rPr lang="zh-CN" altLang="en-US"/>
              <a:t>指视图模型（即 </a:t>
            </a:r>
            <a:r>
              <a:rPr lang="en-US" altLang="zh-CN"/>
              <a:t>new Vue({})</a:t>
            </a:r>
            <a:r>
              <a:rPr lang="zh-CN" altLang="en-US"/>
              <a:t>这一部分）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3093720"/>
            <a:ext cx="5603875" cy="2887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数据 </a:t>
            </a:r>
            <a:r>
              <a:rPr lang="en-US" altLang="zh-CN"/>
              <a:t>---&gt;</a:t>
            </a:r>
            <a:r>
              <a:rPr lang="zh-CN" altLang="en-US"/>
              <a:t>页面</a:t>
            </a:r>
            <a:endParaRPr lang="zh-CN" altLang="en-US"/>
          </a:p>
          <a:p>
            <a:r>
              <a:rPr lang="zh-CN" altLang="en-US"/>
              <a:t>页面 </a:t>
            </a:r>
            <a:r>
              <a:rPr lang="en-US" altLang="zh-CN"/>
              <a:t>---&gt;</a:t>
            </a:r>
            <a:r>
              <a:rPr lang="zh-CN" altLang="en-US"/>
              <a:t> 数据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990" y="859790"/>
            <a:ext cx="667258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91075"/>
          </a:xfrm>
        </p:spPr>
        <p:txBody>
          <a:bodyPr>
            <a:normAutofit fontScale="90000" lnSpcReduction="20000"/>
          </a:bodyPr>
          <a:p>
            <a:r>
              <a:rPr lang="en-US"/>
              <a:t>4</a:t>
            </a:r>
            <a:r>
              <a:rPr lang="zh-CN" altLang="en-US"/>
              <a:t>、</a:t>
            </a:r>
            <a:r>
              <a:t>v-for        </a:t>
            </a:r>
            <a:r>
              <a:rPr lang="zh-CN"/>
              <a:t>渲染列表指令</a:t>
            </a:r>
            <a:endParaRPr lang="zh-CN"/>
          </a:p>
          <a:p>
            <a:r>
              <a:rPr lang="zh-CN"/>
              <a:t>数组渲染</a:t>
            </a:r>
            <a:endParaRPr lang="zh-CN"/>
          </a:p>
          <a:p>
            <a:r>
              <a:rPr lang="zh-CN"/>
              <a:t>语法： </a:t>
            </a:r>
            <a:r>
              <a:rPr lang="en-US" altLang="zh-CN"/>
              <a:t>v-for=”</a:t>
            </a:r>
            <a:r>
              <a:rPr lang="zh-CN" altLang="en-US"/>
              <a:t>（</a:t>
            </a:r>
            <a:r>
              <a:rPr lang="en-US" altLang="zh-CN"/>
              <a:t>item,index</a:t>
            </a:r>
            <a:r>
              <a:rPr lang="zh-CN" altLang="en-US"/>
              <a:t>）</a:t>
            </a:r>
            <a:r>
              <a:rPr lang="en-US" altLang="zh-CN"/>
              <a:t> in  arr ”</a:t>
            </a:r>
            <a:endParaRPr lang="en-US" altLang="zh-CN"/>
          </a:p>
          <a:p>
            <a:r>
              <a:rPr lang="en-US" altLang="zh-CN"/>
              <a:t>item</a:t>
            </a:r>
            <a:r>
              <a:rPr lang="zh-CN" altLang="en-US"/>
              <a:t>相当于数组的每一项</a:t>
            </a:r>
            <a:endParaRPr lang="zh-CN" altLang="en-US"/>
          </a:p>
          <a:p>
            <a:r>
              <a:rPr lang="en-US" altLang="zh-CN"/>
              <a:t>index </a:t>
            </a:r>
            <a:r>
              <a:rPr lang="zh-CN" altLang="en-US"/>
              <a:t>相当于数组的</a:t>
            </a:r>
            <a:r>
              <a:rPr lang="zh-CN" altLang="en-US">
                <a:sym typeface="+mn-ea"/>
              </a:rPr>
              <a:t>下标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在循环项里可以添加：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值，且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值，必须保证每个都不同。这样可以提高渲染效率</a:t>
            </a:r>
            <a:endParaRPr lang="zh-CN" altLang="en-US"/>
          </a:p>
          <a:p>
            <a:r>
              <a:rPr lang="zh-CN" altLang="en-US"/>
              <a:t>&lt;ul&gt;</a:t>
            </a:r>
            <a:endParaRPr lang="zh-CN" altLang="en-US"/>
          </a:p>
          <a:p>
            <a:r>
              <a:rPr lang="zh-CN" altLang="en-US"/>
              <a:t>            &lt;li v-for="ev</a:t>
            </a:r>
            <a:r>
              <a:rPr lang="en-US" altLang="zh-CN"/>
              <a:t>, index</a:t>
            </a:r>
            <a:r>
              <a:rPr lang="zh-CN" altLang="en-US"/>
              <a:t> in list"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:key</a:t>
            </a:r>
            <a:r>
              <a:rPr lang="en-US" altLang="zh-CN"/>
              <a:t>=”</a:t>
            </a:r>
            <a:r>
              <a:rPr lang="en-US" altLang="zh-CN">
                <a:sym typeface="+mn-ea"/>
              </a:rPr>
              <a:t>index</a:t>
            </a:r>
            <a:r>
              <a:rPr lang="en-US" altLang="zh-CN"/>
              <a:t>”</a:t>
            </a:r>
            <a:r>
              <a:rPr lang="zh-CN" altLang="en-US"/>
              <a:t>&gt;{{ev}}&lt;/li&gt;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&lt;/ul&gt;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data: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list: [1,2,3]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},      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31715"/>
          </a:xfrm>
        </p:spPr>
        <p:txBody>
          <a:bodyPr>
            <a:normAutofit/>
          </a:bodyPr>
          <a:p>
            <a:pPr>
              <a:lnSpc>
                <a:spcPct val="40000"/>
              </a:lnSpc>
            </a:pPr>
            <a:r>
              <a:t>v-for        </a:t>
            </a:r>
            <a:r>
              <a:rPr lang="zh-CN"/>
              <a:t>渲染列表指令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对象渲染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语法： </a:t>
            </a:r>
            <a:r>
              <a:rPr lang="en-US" altLang="zh-CN"/>
              <a:t>v-for=”</a:t>
            </a:r>
            <a:r>
              <a:rPr lang="zh-CN" altLang="en-US"/>
              <a:t>（</a:t>
            </a:r>
            <a:r>
              <a:rPr lang="en-US" altLang="zh-CN"/>
              <a:t>value, key, index) in obj”</a:t>
            </a:r>
            <a:endParaRPr lang="en-US" altLang="zh-CN"/>
          </a:p>
          <a:p>
            <a:pPr>
              <a:lnSpc>
                <a:spcPct val="40000"/>
              </a:lnSpc>
            </a:pPr>
            <a:endParaRPr lang="en-US" altLang="zh-CN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&lt;ul&gt;</a:t>
            </a:r>
            <a:endParaRPr lang="zh-CN" altLang="en-US"/>
          </a:p>
          <a:p>
            <a:pPr>
              <a:lnSpc>
                <a:spcPct val="40000"/>
              </a:lnSpc>
            </a:pPr>
            <a:r>
              <a:rPr lang="zh-CN" altLang="en-US"/>
              <a:t>           &lt;li v-for="value,key,index in obj"&gt;{{value}}--{{key}}, {{index}}&lt;/li&gt;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&lt;/ul&gt;          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data: { // 数据对象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              list: [1,2,3],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              obj: {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                  a:1,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                  b:2,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              }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            },       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31715"/>
          </a:xfrm>
        </p:spPr>
        <p:txBody>
          <a:bodyPr>
            <a:normAutofit/>
          </a:bodyPr>
          <a:p>
            <a:r>
              <a:rPr lang="zh-CN"/>
              <a:t>完成案例</a:t>
            </a:r>
            <a:endParaRPr lang="zh-CN"/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zh-CN"/>
              <a:t>留言板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948295" cy="4857115"/>
          </a:xfrm>
        </p:spPr>
        <p:txBody>
          <a:bodyPr>
            <a:normAutofit lnSpcReduction="10000"/>
          </a:bodyPr>
          <a:p>
            <a:pPr>
              <a:lnSpc>
                <a:spcPct val="40000"/>
              </a:lnSpc>
            </a:pPr>
            <a:r>
              <a:rPr lang="zh-CN"/>
              <a:t>下拉框：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&lt;select name="" id="" </a:t>
            </a:r>
            <a:r>
              <a:rPr lang="en-US" altLang="zh-CN"/>
              <a:t>v-model=”selects”</a:t>
            </a:r>
            <a:r>
              <a:rPr lang="zh-CN"/>
              <a:t>&gt;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&lt;option :value="item.value" v-for="item in selectList"&gt;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           {{item.address}}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&lt;/option&gt;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&lt;/select&gt;</a:t>
            </a:r>
            <a:endParaRPr lang="zh-CN"/>
          </a:p>
          <a:p>
            <a:pPr>
              <a:lnSpc>
                <a:spcPct val="40000"/>
              </a:lnSpc>
            </a:pPr>
            <a:r>
              <a:rPr lang="en-US" altLang="zh-CN"/>
              <a:t>data:{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selectList: [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             {address: '北京', value: '0'},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             {address: '天津', value: '1'},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             {address: '南京', value: '2'},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             {address: '上海', value: '3'},</a:t>
            </a:r>
            <a:endParaRPr lang="zh-CN"/>
          </a:p>
          <a:p>
            <a:pPr>
              <a:lnSpc>
                <a:spcPct val="40000"/>
              </a:lnSpc>
            </a:pPr>
            <a:r>
              <a:rPr lang="zh-CN"/>
              <a:t>                ]</a:t>
            </a:r>
            <a:r>
              <a:rPr lang="en-US" altLang="zh-CN"/>
              <a:t>,</a:t>
            </a:r>
            <a:endParaRPr lang="zh-CN"/>
          </a:p>
          <a:p>
            <a:pPr>
              <a:lnSpc>
                <a:spcPct val="40000"/>
              </a:lnSpc>
            </a:pPr>
            <a:r>
              <a:rPr lang="en-US" altLang="zh-CN"/>
              <a:t>selects: 3</a:t>
            </a:r>
            <a:endParaRPr lang="zh-CN"/>
          </a:p>
          <a:p>
            <a:pPr>
              <a:lnSpc>
                <a:spcPct val="40000"/>
              </a:lnSpc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948295" cy="4857115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zh-CN"/>
              <a:t>下拉框：</a:t>
            </a:r>
            <a:endParaRPr lang="zh-CN"/>
          </a:p>
          <a:p>
            <a:pPr>
              <a:lnSpc>
                <a:spcPct val="140000"/>
              </a:lnSpc>
            </a:pPr>
            <a:r>
              <a:rPr lang="en-US"/>
              <a:t>select  </a:t>
            </a:r>
            <a:r>
              <a:rPr lang="zh-CN" altLang="en-US"/>
              <a:t>框中 </a:t>
            </a:r>
            <a:r>
              <a:rPr lang="zh-CN">
                <a:sym typeface="+mn-ea"/>
              </a:rPr>
              <a:t>必须有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值，因为</a:t>
            </a:r>
            <a:r>
              <a:rPr lang="en-US" altLang="zh-CN">
                <a:sym typeface="+mn-ea"/>
              </a:rPr>
              <a:t>v-model</a:t>
            </a:r>
            <a:r>
              <a:rPr lang="zh-CN" altLang="en-US">
                <a:sym typeface="+mn-ea"/>
              </a:rPr>
              <a:t>其实绑定的是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值，选中的也是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值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948295" cy="4857115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/>
              <a:t>v-mode</a:t>
            </a:r>
            <a:r>
              <a:rPr lang="zh-CN" altLang="en-US"/>
              <a:t>的</a:t>
            </a:r>
            <a:r>
              <a:rPr lang="zh-CN"/>
              <a:t>修饰符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.lazy：   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在文本框失去焦点时触发。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&lt;input v-model.lazy="msg" &gt;</a:t>
            </a:r>
            <a:endParaRPr lang="zh-CN"/>
          </a:p>
          <a:p>
            <a:pPr>
              <a:lnSpc>
                <a:spcPct val="140000"/>
              </a:lnSpc>
            </a:pP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948295" cy="4857115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/>
              <a:t>v-mode</a:t>
            </a:r>
            <a:r>
              <a:rPr lang="zh-CN" altLang="en-US"/>
              <a:t>的</a:t>
            </a:r>
            <a:r>
              <a:rPr lang="zh-CN"/>
              <a:t>修饰符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.number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自动将用户的输入值转为 Number 类型（如果原值的转换结果为 NaN 则返回原值）</a:t>
            </a:r>
            <a:endParaRPr lang="zh-CN"/>
          </a:p>
          <a:p>
            <a:pPr>
              <a:lnSpc>
                <a:spcPct val="140000"/>
              </a:lnSpc>
            </a:pP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948295" cy="4857115"/>
          </a:xfrm>
        </p:spPr>
        <p:txBody>
          <a:bodyPr>
            <a:normAutofit lnSpcReduction="20000"/>
          </a:bodyPr>
          <a:p>
            <a:pPr>
              <a:lnSpc>
                <a:spcPct val="140000"/>
              </a:lnSpc>
            </a:pPr>
            <a:r>
              <a:rPr lang="en-US" altLang="zh-CN"/>
              <a:t>v-mode</a:t>
            </a:r>
            <a:r>
              <a:rPr lang="zh-CN" altLang="en-US"/>
              <a:t>的</a:t>
            </a:r>
            <a:r>
              <a:rPr lang="zh-CN"/>
              <a:t>修饰符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为</a:t>
            </a:r>
            <a:r>
              <a:rPr lang="en-US" altLang="zh-CN"/>
              <a:t>type=”number” </a:t>
            </a:r>
            <a:r>
              <a:rPr lang="zh-CN" altLang="en-US"/>
              <a:t>去掉后边的上下按钮  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/>
              <a:t>input::-webkit-outer-spin-button,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        input::-webkit-inner-spin-button {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            -webkit-appearance: none;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        }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        input[type="number"]{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            -moz-appearance: textfield;</a:t>
            </a:r>
            <a:endParaRPr lang="zh-CN"/>
          </a:p>
          <a:p>
            <a:pPr>
              <a:lnSpc>
                <a:spcPct val="140000"/>
              </a:lnSpc>
            </a:pPr>
            <a:r>
              <a:rPr lang="zh-CN"/>
              <a:t>        }</a:t>
            </a:r>
            <a:endParaRPr lang="zh-CN"/>
          </a:p>
          <a:p>
            <a:pPr>
              <a:lnSpc>
                <a:spcPct val="140000"/>
              </a:lnSpc>
            </a:pP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948295" cy="4857115"/>
          </a:xfrm>
        </p:spPr>
        <p:txBody>
          <a:bodyPr>
            <a:normAutofit lnSpcReduction="20000"/>
          </a:bodyPr>
          <a:p>
            <a:pPr>
              <a:lnSpc>
                <a:spcPct val="140000"/>
              </a:lnSpc>
            </a:pPr>
            <a:r>
              <a:rPr lang="en-US" altLang="zh-CN"/>
              <a:t>v-mode</a:t>
            </a:r>
            <a:r>
              <a:rPr lang="zh-CN" altLang="en-US"/>
              <a:t>的</a:t>
            </a:r>
            <a:r>
              <a:rPr lang="zh-CN"/>
              <a:t>修饰符</a:t>
            </a:r>
            <a:endParaRPr lang="zh-CN"/>
          </a:p>
          <a:p>
            <a:pPr>
              <a:lnSpc>
                <a:spcPct val="140000"/>
              </a:lnSpc>
            </a:pPr>
            <a:r>
              <a:t>.trim    自动过滤用户输入的首尾空格</a:t>
            </a:r>
          </a:p>
          <a:p>
            <a:pPr>
              <a:lnSpc>
                <a:spcPct val="140000"/>
              </a:lnSpc>
            </a:pPr>
          </a:p>
          <a:p>
            <a:pPr>
              <a:lnSpc>
                <a:spcPct val="140000"/>
              </a:lnSpc>
            </a:pPr>
            <a:r>
              <a:t>&lt;input v-model.trim="msg"&gt;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vue</a:t>
            </a:r>
            <a:r>
              <a:rPr lang="zh-CN" altLang="en-US"/>
              <a:t>中的</a:t>
            </a:r>
            <a:r>
              <a:rPr lang="en-US" altLang="zh-CN"/>
              <a:t>this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方法中的</a:t>
            </a:r>
            <a:r>
              <a:rPr lang="en-US" altLang="zh-CN"/>
              <a:t>this</a:t>
            </a:r>
            <a:r>
              <a:rPr lang="zh-CN" altLang="en-US"/>
              <a:t>指向</a:t>
            </a:r>
            <a:r>
              <a:rPr lang="en-US" altLang="zh-CN"/>
              <a:t>vue</a:t>
            </a:r>
            <a:r>
              <a:rPr lang="zh-CN" altLang="en-US"/>
              <a:t>实例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组件中的</a:t>
            </a:r>
            <a:r>
              <a:rPr lang="en-US" altLang="zh-CN"/>
              <a:t>this</a:t>
            </a:r>
            <a:r>
              <a:rPr lang="zh-CN" altLang="en-US"/>
              <a:t>指向当前组件中的实例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719320"/>
          </a:xfrm>
        </p:spPr>
        <p:txBody>
          <a:bodyPr>
            <a:normAutofit/>
          </a:bodyPr>
          <a:p>
            <a:r>
              <a:rPr lang="zh-CN"/>
              <a:t>获取事件对象：</a:t>
            </a:r>
            <a:endParaRPr lang="zh-CN"/>
          </a:p>
          <a:p>
            <a:r>
              <a:rPr lang="en-US" altLang="zh-CN"/>
              <a:t>@click=”fn($event)”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methods: {</a:t>
            </a:r>
            <a:endParaRPr lang="en-US" altLang="zh-CN"/>
          </a:p>
          <a:p>
            <a:r>
              <a:rPr lang="en-US" altLang="zh-CN"/>
              <a:t>     fn(ev){</a:t>
            </a:r>
            <a:endParaRPr lang="en-US" altLang="zh-CN"/>
          </a:p>
          <a:p>
            <a:pPr lvl="3"/>
            <a:r>
              <a:rPr lang="en-US" altLang="zh-CN"/>
              <a:t>console.log(ev.target)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2047</Words>
  <Application>WPS 演示</Application>
  <PresentationFormat>全屏显示(4:3)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 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4778</cp:revision>
  <dcterms:created xsi:type="dcterms:W3CDTF">2009-05-11T03:02:00Z</dcterms:created>
  <dcterms:modified xsi:type="dcterms:W3CDTF">2019-02-19T08:40:06Z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