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77" r:id="rId3"/>
    <p:sldId id="1095" r:id="rId4"/>
    <p:sldId id="1094" r:id="rId5"/>
    <p:sldId id="1087" r:id="rId6"/>
    <p:sldId id="1106" r:id="rId7"/>
    <p:sldId id="1088" r:id="rId8"/>
    <p:sldId id="1089" r:id="rId9"/>
    <p:sldId id="1096" r:id="rId10"/>
    <p:sldId id="1097" r:id="rId11"/>
    <p:sldId id="1098" r:id="rId12"/>
    <p:sldId id="1099" r:id="rId13"/>
    <p:sldId id="1091" r:id="rId14"/>
    <p:sldId id="1090" r:id="rId15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做一个子组件在父组件中的显示隐藏，从而引出keep-alive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一、keep-alive: 是Vue的内置组件，能在组件切换过程中将状态保留在内存中，防止重复渲染DOM。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二、什么是内置组件：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vue提供好的，有特定功能的组件，直接使用即可。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Keep-alive: 保持有生命力的状态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作用： 避免组件被重复的渲染（频繁的创建和销毁）会触发激活和停用钩子。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处于激活、停用状态。</a:t>
            </a:r>
            <a:endParaRPr dirty="0" smtClean="0"/>
          </a:p>
          <a:p>
            <a:pPr marL="0" indent="0">
              <a:buNone/>
            </a:pPr>
            <a:endParaRPr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Actived(){}激活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Deactived(){}停用，当组件不可用，可以在这里做优化。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以上与keep-alive配合使用</a:t>
            </a:r>
            <a:endParaRPr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dirty="0" smtClean="0"/>
              <a:t>一、获取元素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 #ref: 1、获取元素，2、获取组件，使用方法一样，只要在组件时加 ref=”bb” 然后在mounted获取。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&lt;ul ref=”aa”&gt;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&lt;li&gt;&lt;/li&gt;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&lt;/ul&gt;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在mounted(){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Console.log(this.$refs.aa)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   Console.log(this.$refs.aa.children)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}</a:t>
            </a:r>
            <a:endParaRPr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2162175"/>
            <a:ext cx="47815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 smtClean="0"/>
              <a:t>就是一个组件从创造，即</a:t>
            </a:r>
            <a:r>
              <a:rPr lang="en-US" altLang="zh-CN" dirty="0" smtClean="0"/>
              <a:t>new Vue</a:t>
            </a:r>
            <a:r>
              <a:rPr lang="zh-CN" altLang="en-US" dirty="0" smtClean="0"/>
              <a:t>开始，到他的销毁。视为一个周期。</a:t>
            </a:r>
            <a:endParaRPr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、可以寻找问题，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、可以解决一些问题。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、有些逻辑是要写在哪个生命周期。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什么是“钩子” ？“钩子” 简单理解就是“到什么时候，做什么事”，比如生命周期钩子</a:t>
            </a:r>
            <a:r>
              <a:rPr lang="zh-CN" dirty="0" smtClean="0"/>
              <a:t>，如下图：</a:t>
            </a:r>
            <a:endParaRPr lang="zh-CN" dirty="0" smtClean="0"/>
          </a:p>
          <a:p>
            <a:pPr marL="0" indent="0">
              <a:buNone/>
            </a:pP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创建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挂载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----------</a:t>
            </a:r>
            <a:r>
              <a:rPr lang="zh-CN" altLang="en-US" dirty="0" smtClean="0"/>
              <a:t>销毁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一、beforeCreated: 创建前无法操作dom, 拿不到根元素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Console.log(this.$data, this.$el)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二、created: 创建后可以操作数据data, 但拿不到根。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-4724400"/>
            <a:ext cx="6438900" cy="1630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/>
              <a:t>一、beforeCreate: 创建前无法操作dom, 拿不到根元素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Console.log(this.$data,     this.$el)</a:t>
            </a:r>
            <a:endParaRPr dirty="0" smtClean="0"/>
          </a:p>
          <a:p>
            <a:pPr marL="0" indent="0">
              <a:buNone/>
            </a:pPr>
            <a:r>
              <a:rPr lang="zh-CN" dirty="0" smtClean="0"/>
              <a:t>组件实例化之前执行的函数</a:t>
            </a:r>
            <a:endParaRPr dirty="0" smtClean="0"/>
          </a:p>
          <a:p>
            <a:pPr marL="0" indent="0">
              <a:buNone/>
            </a:pPr>
            <a:r>
              <a:rPr lang="zh-CN" dirty="0" smtClean="0"/>
              <a:t>可以在这里做加载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动画</a:t>
            </a:r>
            <a:endParaRPr dirty="0" smtClean="0"/>
          </a:p>
          <a:p>
            <a:pPr marL="0" indent="0">
              <a:buNone/>
            </a:pPr>
            <a:r>
              <a:rPr dirty="0" smtClean="0"/>
              <a:t>二、created: 创建后可以操作数据data, 但拿不到根。</a:t>
            </a:r>
            <a:endParaRPr dirty="0" smtClean="0"/>
          </a:p>
          <a:p>
            <a:pPr marL="0" indent="0">
              <a:buNone/>
            </a:pPr>
            <a:r>
              <a:rPr lang="zh-CN" dirty="0" smtClean="0"/>
              <a:t>获取动态的数据</a:t>
            </a:r>
            <a:endParaRPr lang="zh-CN" dirty="0" smtClean="0"/>
          </a:p>
          <a:p>
            <a:pPr marL="0" indent="0">
              <a:buNone/>
            </a:pPr>
            <a:r>
              <a:rPr lang="zh-CN" dirty="0" smtClean="0"/>
              <a:t>组件实例化完毕，但页面还未显示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dirty="0" smtClean="0"/>
              <a:t>三、</a:t>
            </a:r>
            <a:r>
              <a:rPr lang="en-US" altLang="zh-CN" dirty="0" smtClean="0"/>
              <a:t>beforeMount: </a:t>
            </a:r>
            <a:r>
              <a:rPr lang="zh-CN" altLang="en-US" dirty="0" smtClean="0"/>
              <a:t>组件挂载前，页面仍未展示，但虚拟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已经配置</a:t>
            </a:r>
            <a:endParaRPr lang="zh-CN" altLang="en-US" dirty="0" smtClean="0"/>
          </a:p>
          <a:p>
            <a:pPr marL="0" indent="0">
              <a:lnSpc>
                <a:spcPct val="170000"/>
              </a:lnSpc>
              <a:buNone/>
            </a:pP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dirty="0" smtClean="0"/>
              <a:t>四、mounted: vue已管事，所有能解析。Dom 渲染完毕。</a:t>
            </a: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dirty="0" smtClean="0"/>
              <a:t>组件挂载后，执行后，页面渲染。</a:t>
            </a: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dirty="0" smtClean="0"/>
              <a:t>如果想在页面渲染出来之后想做些什么事情的话，写在</a:t>
            </a:r>
            <a:r>
              <a:rPr lang="en-US" altLang="zh-CN" dirty="0" smtClean="0"/>
              <a:t>mounted</a:t>
            </a:r>
            <a:r>
              <a:rPr lang="zh-CN" altLang="en-US" dirty="0" smtClean="0"/>
              <a:t>里</a:t>
            </a:r>
            <a:endParaRPr dirty="0" smtClean="0"/>
          </a:p>
          <a:p>
            <a:pPr marL="0" indent="0">
              <a:lnSpc>
                <a:spcPct val="170000"/>
              </a:lnSpc>
              <a:buNone/>
            </a:pPr>
            <a:endParaRPr 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dirty="0" smtClean="0">
                <a:sym typeface="+mn-ea"/>
              </a:rPr>
              <a:t>五、beforeUpdate:  实例更新前，数据改变后执行，但dom还没更新。</a:t>
            </a: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dirty="0" smtClean="0">
                <a:sym typeface="+mn-ea"/>
              </a:rPr>
              <a:t>组件更新前，页面仍未更新，但虚拟</a:t>
            </a:r>
            <a:r>
              <a:rPr lang="en-US" altLang="zh-CN" dirty="0" smtClean="0">
                <a:sym typeface="+mn-ea"/>
              </a:rPr>
              <a:t>dom</a:t>
            </a:r>
            <a:r>
              <a:rPr lang="zh-CN" altLang="en-US" dirty="0" smtClean="0">
                <a:sym typeface="+mn-ea"/>
              </a:rPr>
              <a:t>已经配置</a:t>
            </a: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dirty="0" smtClean="0">
                <a:sym typeface="+mn-ea"/>
              </a:rPr>
              <a:t>六、updated: 数据改变了，视图相应的改变，dom已更新。</a:t>
            </a:r>
            <a:endParaRPr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dirty="0" smtClean="0">
                <a:sym typeface="+mn-ea"/>
              </a:rPr>
              <a:t>组件更新，此方法执行后，页面显示</a:t>
            </a:r>
            <a:endParaRPr 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 smtClean="0"/>
              <a:t>七、beforedestroy: 实例销毁前， 作用</a:t>
            </a:r>
            <a:endParaRPr dirty="0" smtClean="0"/>
          </a:p>
          <a:p>
            <a:pPr marL="0" indent="0">
              <a:lnSpc>
                <a:spcPct val="150000"/>
              </a:lnSpc>
              <a:buNone/>
            </a:pPr>
            <a:r>
              <a:rPr dirty="0" smtClean="0"/>
              <a:t>1，做优化操作，</a:t>
            </a:r>
            <a:endParaRPr dirty="0" smtClean="0"/>
          </a:p>
          <a:p>
            <a:pPr marL="0" indent="0">
              <a:lnSpc>
                <a:spcPct val="150000"/>
              </a:lnSpc>
              <a:buNone/>
            </a:pPr>
            <a:r>
              <a:rPr dirty="0" smtClean="0"/>
              <a:t>2、关闭定时器，移除侦听事件，3.实例一旦被销毁，vue就再也不管用了。</a:t>
            </a:r>
            <a:endParaRPr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dirty="0" smtClean="0"/>
              <a:t>组件销毁前</a:t>
            </a:r>
            <a:endParaRPr dirty="0" smtClean="0"/>
          </a:p>
          <a:p>
            <a:pPr marL="0" indent="0">
              <a:lnSpc>
                <a:spcPct val="150000"/>
              </a:lnSpc>
              <a:buNone/>
            </a:pPr>
            <a:r>
              <a:rPr dirty="0" smtClean="0"/>
              <a:t>八、destroy</a:t>
            </a:r>
            <a:r>
              <a:rPr lang="en-US" dirty="0" smtClean="0"/>
              <a:t>ed</a:t>
            </a:r>
            <a:r>
              <a:rPr dirty="0" smtClean="0"/>
              <a:t>: 实例被销毁</a:t>
            </a:r>
            <a:endParaRPr dirty="0" smtClean="0"/>
          </a:p>
          <a:p>
            <a:pPr marL="0" indent="0">
              <a:lnSpc>
                <a:spcPct val="150000"/>
              </a:lnSpc>
              <a:buNone/>
            </a:pPr>
            <a:r>
              <a:rPr dirty="0" smtClean="0"/>
              <a:t>销毁实例的操作： vm.$destroy </a:t>
            </a:r>
            <a:endParaRPr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dirty="0" smtClean="0"/>
              <a:t>组件销毁后</a:t>
            </a:r>
            <a:endParaRPr 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总结：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1、created :  操作数据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2、Mounted: 可以操作渲染后的dom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3、Update</a:t>
            </a:r>
            <a:r>
              <a:rPr lang="en-US" dirty="0" smtClean="0">
                <a:sym typeface="+mn-ea"/>
              </a:rPr>
              <a:t>d</a:t>
            </a:r>
            <a:r>
              <a:rPr dirty="0" smtClean="0">
                <a:sym typeface="+mn-ea"/>
              </a:rPr>
              <a:t>: 配合数据变化而执行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4、Destroy</a:t>
            </a:r>
            <a:r>
              <a:rPr lang="en-US" dirty="0" smtClean="0">
                <a:sym typeface="+mn-ea"/>
              </a:rPr>
              <a:t>ed</a:t>
            </a:r>
            <a:r>
              <a:rPr dirty="0" smtClean="0">
                <a:sym typeface="+mn-ea"/>
              </a:rPr>
              <a:t>: 优化操作，释放工作。</a:t>
            </a:r>
            <a:endParaRPr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组件的生命周期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总结：</a:t>
            </a:r>
            <a:endParaRPr dirty="0" smtClean="0"/>
          </a:p>
          <a:p>
            <a:pPr marL="0" indent="0">
              <a:buNone/>
            </a:pPr>
            <a:r>
              <a:rPr dirty="0" smtClean="0">
                <a:sym typeface="+mn-ea"/>
              </a:rPr>
              <a:t>beforeUpdate,  upadate这两个需要点击事件时进行触发。</a:t>
            </a:r>
            <a:endParaRPr dirty="0" smtClean="0">
              <a:sym typeface="+mn-ea"/>
            </a:endParaRPr>
          </a:p>
          <a:p>
            <a:pPr marL="0" indent="0">
              <a:buNone/>
            </a:pPr>
            <a:r>
              <a:rPr dirty="0" smtClean="0">
                <a:sym typeface="+mn-ea"/>
              </a:rPr>
              <a:t>beforeDestroy,  destroy</a:t>
            </a:r>
            <a:r>
              <a:rPr lang="en-US" dirty="0" smtClean="0">
                <a:sym typeface="+mn-ea"/>
              </a:rPr>
              <a:t>ed</a:t>
            </a:r>
            <a:r>
              <a:rPr dirty="0" smtClean="0">
                <a:sym typeface="+mn-ea"/>
              </a:rPr>
              <a:t>  这两个需要在mounted生命周期添加setInterval 的定时器来验证，在生命周期销毁时clearInterval() 否则定时器一直执行。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1491</Words>
  <Application>WPS 演示</Application>
  <PresentationFormat>全屏显示(4:3)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  <vt:lpstr>组件的生命周期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4674</cp:revision>
  <dcterms:created xsi:type="dcterms:W3CDTF">2009-05-11T03:02:00Z</dcterms:created>
  <dcterms:modified xsi:type="dcterms:W3CDTF">2019-02-21T09:00:00Z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