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9"/>
  </p:handoutMasterIdLst>
  <p:sldIdLst>
    <p:sldId id="977" r:id="rId3"/>
    <p:sldId id="1103" r:id="rId4"/>
    <p:sldId id="1102" r:id="rId6"/>
    <p:sldId id="1100" r:id="rId7"/>
    <p:sldId id="1096" r:id="rId8"/>
  </p:sldIdLst>
  <p:sldSz cx="9144000" cy="6858000" type="screen4x3"/>
  <p:notesSz cx="7099300" cy="1023429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87012"/>
  </p:normalViewPr>
  <p:slideViewPr>
    <p:cSldViewPr showGuides="1">
      <p:cViewPr varScale="1">
        <p:scale>
          <a:sx n="64" d="100"/>
          <a:sy n="64" d="100"/>
        </p:scale>
        <p:origin x="1170" y="72"/>
      </p:cViewPr>
      <p:guideLst>
        <p:guide orient="horz" pos="2160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3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en-US"/>
              <a:t>vue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4370" y="395189"/>
            <a:ext cx="7543800" cy="1450757"/>
          </a:xfrm>
        </p:spPr>
        <p:txBody>
          <a:bodyPr/>
          <a:p>
            <a:r>
              <a:rPr lang="zh-CN" altLang="en-US"/>
              <a:t>动态组件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>
                <a:sym typeface="+mn-ea"/>
              </a:rPr>
              <a:t>动态组件切换的方法</a:t>
            </a:r>
            <a:endParaRPr 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    </a:t>
            </a:r>
            <a:r>
              <a:rPr lang="en-US" altLang="zh-CN">
                <a:sym typeface="+mn-ea"/>
              </a:rPr>
              <a:t>:is </a:t>
            </a:r>
            <a:r>
              <a:rPr lang="zh-CN" altLang="en-US">
                <a:sym typeface="+mn-ea"/>
              </a:rPr>
              <a:t>切换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&lt;div    :is=”</a:t>
            </a:r>
            <a:r>
              <a:rPr lang="zh-CN" altLang="en-US">
                <a:sym typeface="+mn-ea"/>
              </a:rPr>
              <a:t>变量名</a:t>
            </a:r>
            <a:r>
              <a:rPr lang="en-US" altLang="zh-CN">
                <a:sym typeface="+mn-ea"/>
              </a:rPr>
              <a:t>”&gt;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&lt;/div&gt;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methods</a:t>
            </a:r>
            <a:r>
              <a:rPr lang="zh-CN" altLang="en-US">
                <a:sym typeface="+mn-ea"/>
              </a:rPr>
              <a:t>里通过变量名来获取不同组件进行渲染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、在组件中添加  </a:t>
            </a:r>
            <a:r>
              <a:rPr lang="en-US" altLang="zh-CN">
                <a:sym typeface="+mn-ea"/>
              </a:rPr>
              <a:t>v-if      v-else</a:t>
            </a:r>
            <a:r>
              <a:rPr lang="zh-CN" altLang="en-US">
                <a:sym typeface="+mn-ea"/>
              </a:rPr>
              <a:t>实现动态组件显示隐藏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&lt;component1  v-if=”</a:t>
            </a:r>
            <a:r>
              <a:rPr lang="zh-CN" altLang="en-US">
                <a:sym typeface="+mn-ea"/>
              </a:rPr>
              <a:t>条件</a:t>
            </a:r>
            <a:r>
              <a:rPr lang="en-US" altLang="zh-CN">
                <a:sym typeface="+mn-ea"/>
              </a:rPr>
              <a:t>”&gt;  </a:t>
            </a:r>
            <a:r>
              <a:rPr lang="zh-CN" altLang="en-US">
                <a:sym typeface="+mn-ea"/>
              </a:rPr>
              <a:t>动态组件一</a:t>
            </a:r>
            <a:r>
              <a:rPr lang="en-US" altLang="zh-CN">
                <a:sym typeface="+mn-ea"/>
              </a:rPr>
              <a:t>&lt;/component1&gt;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&lt; component1  v-else &gt;  </a:t>
            </a:r>
            <a:r>
              <a:rPr lang="zh-CN" altLang="en-US">
                <a:sym typeface="+mn-ea"/>
              </a:rPr>
              <a:t>动态组件一</a:t>
            </a:r>
            <a:r>
              <a:rPr lang="en-US" altLang="zh-CN">
                <a:sym typeface="+mn-ea"/>
              </a:rPr>
              <a:t>&lt;/component1&gt;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4370" y="395189"/>
            <a:ext cx="7543800" cy="1450757"/>
          </a:xfrm>
        </p:spPr>
        <p:txBody>
          <a:bodyPr/>
          <a:p>
            <a:r>
              <a:rPr lang="zh-CN" altLang="en-US"/>
              <a:t>动态组件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在动态组件上使用 keep-alive</a:t>
            </a:r>
            <a:endParaRPr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作用： 缓存组件，页面加载更快。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4370" y="395189"/>
            <a:ext cx="7543800" cy="1450757"/>
          </a:xfrm>
        </p:spPr>
        <p:txBody>
          <a:bodyPr/>
          <a:p>
            <a:r>
              <a:rPr lang="zh-CN" altLang="en-US"/>
              <a:t>动态组件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>
                <a:sym typeface="+mn-ea"/>
              </a:rPr>
              <a:t>在动态组件上使用 keep-alive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zh-CN">
                <a:sym typeface="+mn-ea"/>
              </a:rPr>
              <a:t>之前是用 </a:t>
            </a:r>
            <a:r>
              <a:rPr lang="en-US" altLang="zh-CN">
                <a:sym typeface="+mn-ea"/>
              </a:rPr>
              <a:t>is</a:t>
            </a:r>
            <a:r>
              <a:rPr lang="zh-CN" altLang="en-US">
                <a:sym typeface="+mn-ea"/>
              </a:rPr>
              <a:t>来切换组件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&lt;component v-bind:is="currentTabComponent"&gt;&lt;/component&gt;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 lang="zh-CN">
                <a:sym typeface="+mn-ea"/>
              </a:rPr>
              <a:t>改写为：</a:t>
            </a:r>
            <a:endParaRPr lang="zh-CN">
              <a:sym typeface="+mn-ea"/>
            </a:endParaRPr>
          </a:p>
          <a:p>
            <a:pPr marL="0" indent="0">
              <a:buNone/>
            </a:pPr>
            <a:r>
              <a:rPr lang="zh-CN">
                <a:sym typeface="+mn-ea"/>
              </a:rPr>
              <a:t>&lt;!-- 失活的组件将会被缓存！--&gt;</a:t>
            </a:r>
            <a:endParaRPr lang="zh-CN">
              <a:sym typeface="+mn-ea"/>
            </a:endParaRPr>
          </a:p>
          <a:p>
            <a:pPr marL="0" indent="0">
              <a:buNone/>
            </a:pPr>
            <a:r>
              <a:rPr lang="zh-CN">
                <a:sym typeface="+mn-ea"/>
              </a:rPr>
              <a:t>&lt;keep-alive&gt;</a:t>
            </a:r>
            <a:endParaRPr lang="zh-CN">
              <a:sym typeface="+mn-ea"/>
            </a:endParaRPr>
          </a:p>
          <a:p>
            <a:pPr marL="0" indent="0">
              <a:buNone/>
            </a:pPr>
            <a:r>
              <a:rPr lang="zh-CN">
                <a:sym typeface="+mn-ea"/>
              </a:rPr>
              <a:t>  &lt;component v-bind:is="currentTabComponent"&gt;&lt;/component&gt;</a:t>
            </a:r>
            <a:endParaRPr lang="zh-CN">
              <a:sym typeface="+mn-ea"/>
            </a:endParaRPr>
          </a:p>
          <a:p>
            <a:pPr marL="0" indent="0">
              <a:buNone/>
            </a:pPr>
            <a:r>
              <a:rPr lang="zh-CN">
                <a:sym typeface="+mn-ea"/>
              </a:rPr>
              <a:t>&lt;/keep-alive&gt;</a:t>
            </a:r>
            <a:endParaRPr lang="zh-CN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4370" y="395189"/>
            <a:ext cx="7543800" cy="1450757"/>
          </a:xfrm>
        </p:spPr>
        <p:txBody>
          <a:bodyPr/>
          <a:p>
            <a:r>
              <a:rPr lang="zh-CN" altLang="en-US"/>
              <a:t>异步组件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>
                <a:sym typeface="+mn-ea"/>
              </a:rPr>
              <a:t>Vue.component('async-example', function (resolve, reject) {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setTimeout(function () {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// 向 `resolve` 回调传递组件定义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resolve({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  template: '&lt;div&gt;I am async!&lt;/div&gt;'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})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}, 1000)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})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621</Words>
  <Application>WPS 演示</Application>
  <PresentationFormat>全屏显示(4:3)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黑体</vt:lpstr>
      <vt:lpstr>Calibri Light</vt:lpstr>
      <vt:lpstr>微软雅黑</vt:lpstr>
      <vt:lpstr>Arial Unicode MS</vt:lpstr>
      <vt:lpstr>回顾</vt:lpstr>
      <vt:lpstr>vue</vt:lpstr>
      <vt:lpstr>动态组件</vt:lpstr>
      <vt:lpstr>动态组件</vt:lpstr>
      <vt:lpstr>动态组件</vt:lpstr>
      <vt:lpstr>异步组件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zhaoxiang</cp:lastModifiedBy>
  <cp:revision>4673</cp:revision>
  <dcterms:created xsi:type="dcterms:W3CDTF">2009-05-11T03:02:00Z</dcterms:created>
  <dcterms:modified xsi:type="dcterms:W3CDTF">2019-02-28T07:49:31Z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