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0"/>
  </p:handoutMasterIdLst>
  <p:sldIdLst>
    <p:sldId id="977" r:id="rId3"/>
    <p:sldId id="1123" r:id="rId4"/>
    <p:sldId id="1069" r:id="rId6"/>
    <p:sldId id="1122" r:id="rId7"/>
    <p:sldId id="1125" r:id="rId8"/>
    <p:sldId id="1124" r:id="rId9"/>
    <p:sldId id="1104" r:id="rId10"/>
    <p:sldId id="1126" r:id="rId11"/>
    <p:sldId id="1157" r:id="rId12"/>
    <p:sldId id="1127" r:id="rId13"/>
    <p:sldId id="1070" r:id="rId14"/>
    <p:sldId id="1128" r:id="rId15"/>
    <p:sldId id="1076" r:id="rId16"/>
    <p:sldId id="1088" r:id="rId17"/>
    <p:sldId id="1129" r:id="rId18"/>
    <p:sldId id="1130" r:id="rId19"/>
    <p:sldId id="1133" r:id="rId20"/>
    <p:sldId id="1132" r:id="rId21"/>
    <p:sldId id="1131" r:id="rId22"/>
    <p:sldId id="1181" r:id="rId23"/>
    <p:sldId id="1182" r:id="rId24"/>
    <p:sldId id="1078" r:id="rId25"/>
    <p:sldId id="1134" r:id="rId26"/>
    <p:sldId id="1089" r:id="rId27"/>
    <p:sldId id="1091" r:id="rId28"/>
    <p:sldId id="1092" r:id="rId29"/>
    <p:sldId id="1103" r:id="rId30"/>
    <p:sldId id="1079" r:id="rId31"/>
    <p:sldId id="1153" r:id="rId32"/>
    <p:sldId id="1154" r:id="rId33"/>
    <p:sldId id="1073" r:id="rId34"/>
    <p:sldId id="1158" r:id="rId35"/>
    <p:sldId id="1195" r:id="rId36"/>
    <p:sldId id="1196" r:id="rId37"/>
    <p:sldId id="1197" r:id="rId38"/>
    <p:sldId id="1099" r:id="rId39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329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注意： 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组件命名，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、不能与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中原有的标签重名，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、不论组件的名字是烤串的或驼峰的，在使用组件时一律用烤串法。</a:t>
            </a:r>
            <a:endParaRPr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329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 smtClean="0"/>
              <a:t>组件注册：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1、全局注册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 </a:t>
            </a:r>
            <a:r>
              <a:rPr lang="zh-CN" dirty="0" smtClean="0">
                <a:sym typeface="+mn-ea"/>
              </a:rPr>
              <a:t>例：</a:t>
            </a:r>
            <a:r>
              <a:rPr dirty="0" smtClean="0">
                <a:sym typeface="+mn-ea"/>
              </a:rPr>
              <a:t>Vue.component('List', {</a:t>
            </a:r>
            <a:endParaRPr dirty="0" smtClean="0"/>
          </a:p>
          <a:p>
            <a:pPr marL="0" indent="0">
              <a:lnSpc>
                <a:spcPct val="50000"/>
              </a:lnSpc>
              <a:buNone/>
            </a:pPr>
            <a:r>
              <a:rPr dirty="0" smtClean="0">
                <a:sym typeface="+mn-ea"/>
              </a:rPr>
              <a:t>            template: `</a:t>
            </a:r>
            <a:endParaRPr dirty="0" smtClean="0"/>
          </a:p>
          <a:p>
            <a:pPr marL="0" indent="0">
              <a:lnSpc>
                <a:spcPct val="50000"/>
              </a:lnSpc>
              <a:buNone/>
            </a:pPr>
            <a:r>
              <a:rPr dirty="0" smtClean="0">
                <a:sym typeface="+mn-ea"/>
              </a:rPr>
              <a:t>            &lt;</a:t>
            </a:r>
            <a:r>
              <a:rPr lang="en-US" dirty="0" smtClean="0">
                <a:sym typeface="+mn-ea"/>
              </a:rPr>
              <a:t>div</a:t>
            </a:r>
            <a:r>
              <a:rPr dirty="0" smtClean="0">
                <a:sym typeface="+mn-ea"/>
              </a:rPr>
              <a:t>&gt;</a:t>
            </a:r>
            <a:endParaRPr dirty="0" smtClean="0"/>
          </a:p>
          <a:p>
            <a:pPr marL="0" indent="0">
              <a:lnSpc>
                <a:spcPct val="50000"/>
              </a:lnSpc>
              <a:buNone/>
            </a:pPr>
            <a:r>
              <a:rPr dirty="0" smtClean="0">
                <a:sym typeface="+mn-ea"/>
              </a:rPr>
              <a:t>              asfsf</a:t>
            </a:r>
            <a:endParaRPr dirty="0" smtClean="0"/>
          </a:p>
          <a:p>
            <a:pPr marL="0" indent="0">
              <a:lnSpc>
                <a:spcPct val="50000"/>
              </a:lnSpc>
              <a:buNone/>
            </a:pPr>
            <a:r>
              <a:rPr dirty="0" smtClean="0">
                <a:sym typeface="+mn-ea"/>
              </a:rPr>
              <a:t>            &lt;/</a:t>
            </a:r>
            <a:r>
              <a:rPr lang="en-US" dirty="0" smtClean="0">
                <a:sym typeface="+mn-ea"/>
              </a:rPr>
              <a:t>div</a:t>
            </a:r>
            <a:r>
              <a:rPr dirty="0" smtClean="0">
                <a:sym typeface="+mn-ea"/>
              </a:rPr>
              <a:t>&gt;`</a:t>
            </a:r>
            <a:endParaRPr dirty="0" smtClean="0"/>
          </a:p>
          <a:p>
            <a:pPr marL="0" indent="0">
              <a:lnSpc>
                <a:spcPct val="50000"/>
              </a:lnSpc>
              <a:buNone/>
            </a:pPr>
            <a:r>
              <a:rPr dirty="0" smtClean="0">
                <a:sym typeface="+mn-ea"/>
              </a:rPr>
              <a:t>        })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lnSpc>
                <a:spcPct val="50000"/>
              </a:lnSpc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2、局部注册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在组件实例中通过选项对象注册，只在所注册的作用域中使用。</a:t>
            </a:r>
            <a:endParaRPr 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components: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组件名： 选项对象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2183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dirty="0" smtClean="0"/>
              <a:t>2、局部注册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例：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var Child = {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  template: '&lt;div&gt;A custom component!&lt;/div&gt;'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}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new Vue({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components: {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    // &lt;my-component&gt; 将只在父模板可用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    'my-component': Child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  }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})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案例： 制作模拟下拉框组件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一个模拟的下拉框，为下拉框的按钮传入不同的值，如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”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的带参数的函数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fun(a){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console.log(a)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调用时： </a:t>
            </a:r>
            <a:r>
              <a:rPr lang="en-US" altLang="zh-CN" dirty="0" smtClean="0"/>
              <a:t>fun('a')   fun('b')</a:t>
            </a:r>
            <a:r>
              <a:rPr lang="zh-CN" altLang="en-US" dirty="0" smtClean="0"/>
              <a:t>传入不同的值 ，得到不同的值，组件也可以这样。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vue组件通信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父组件要给子组件传递数据，子组件需要将它内部发生的事情告知给父组件。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、父组件向子组件传值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组件实例中的作用域是独立的，不能在子组件中直接用父组件中的数据。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首先：在父组件中，通过 v-bind （缩写为 “:”）命令，绑定一个属性，并传入一定的值（也可以是对象）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然后：在子组件中通过 props 来接收，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9389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dirty="0" smtClean="0"/>
              <a:t>&lt;script&gt;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export default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replace: true,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props: ['showMenu'],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computed: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isShow: function()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    return this.showMenu = false   //使用 this.  即可调用。与data一样使用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}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}                ...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};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&lt;/script&gt;</a:t>
            </a:r>
            <a:endParaRPr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9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注意：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组件中的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改为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data(){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return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数据：</a:t>
            </a:r>
            <a:r>
              <a:rPr lang="en-US" altLang="zh-CN" dirty="0" smtClean="0"/>
              <a:t>''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9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注意：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变通的方式是使用特殊属性</a:t>
            </a:r>
            <a:r>
              <a:rPr lang="en-US" altLang="zh-CN" dirty="0" smtClean="0"/>
              <a:t>js</a:t>
            </a:r>
            <a:r>
              <a:rPr lang="zh-CN" altLang="en-US" dirty="0" smtClean="0"/>
              <a:t>来扩展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 功能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如：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&lt;table&gt;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&lt;tr  is=”my-component”&gt;&lt;/tr&gt;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&lt;/table&gt;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9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案例，</a:t>
            </a:r>
            <a:endParaRPr 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更改按钮文件</a:t>
            </a:r>
            <a:endParaRPr 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、动态加载数据，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vue</a:t>
            </a:r>
            <a:r>
              <a:rPr lang="zh-CN" altLang="en-US">
                <a:sym typeface="+mn-ea"/>
              </a:rPr>
              <a:t>中的组件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中的组件其实就是页面组成的一部分，好比是电脑中的每一个元件，它是一个具有独立的逻辑和功能或界面，同时又能根据规定的接口规则进行相互融合，变成一个完整的应用。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页面就是由一个个类似这样的部分组成的，比如导航、列表、弹窗、下拉菜单等。页面只不过是这些组件的容器，组件自由组合形成功能完整 的界面，当不需要某个组件，或者想要替换某个组件时，可以随时进行替换和删除，而不影响整个应用的运行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9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案例，</a:t>
            </a:r>
            <a:endParaRPr 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更改按钮文件</a:t>
            </a:r>
            <a:endParaRPr 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、动态加载数据，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51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注意：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动态由父组件传给子组件数据时，如果传过去的字段名不一样，在子组件接受后渲染方式不能直接以数组方式渲染，而是以数组渲染后再以对象形式渲染，如：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/>
              <a:t>父组件传值 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&lt;select-all :data1="dateList" btn="搜索"&gt;&lt;/select-all&gt;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&lt;select-all :data1="addressList" btn="搜索"&gt;&lt;/select-all&gt;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子组件收值：  props: ["data1"],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子组件渲染值： &lt;li v-for="item in data1"  click="selectVal(item.date)"&gt;    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&lt;span v-for="</a:t>
            </a:r>
            <a:r>
              <a:rPr lang="zh-CN" altLang="en-US" dirty="0" smtClean="0">
                <a:solidFill>
                  <a:srgbClr val="FF0000"/>
                </a:solidFill>
              </a:rPr>
              <a:t>value,key in item</a:t>
            </a:r>
            <a:r>
              <a:rPr lang="zh-CN" altLang="en-US" dirty="0" smtClean="0"/>
              <a:t>"&gt;{{value}}&lt;/span&gt;   &lt;/li&gt;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数据如下：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518150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data(){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return {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dateList: [                    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    {date: '1990'},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    {date: '1992'},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],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addressList: [                     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    {address: '上海'},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      {address: '北京'},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     ]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    }</a:t>
            </a:r>
            <a:endParaRPr lang="zh-CN" altLang="en-US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dirty="0" smtClean="0">
                <a:sym typeface="+mn-ea"/>
              </a:rPr>
              <a:t>      },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dirty="0" smtClean="0"/>
              <a:t>子组件向父组件传值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需要用到自定义事件，父组件用 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监 听自定义事件， </a:t>
            </a:r>
            <a:r>
              <a:rPr lang="en-US" altLang="zh-CN" dirty="0" smtClean="0"/>
              <a:t>$emit</a:t>
            </a:r>
            <a:r>
              <a:rPr lang="zh-CN" altLang="en-US" dirty="0" smtClean="0"/>
              <a:t>触 发父组件所关心的自定义事件。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endParaRPr 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3056255"/>
            <a:ext cx="399097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dirty="0" smtClean="0"/>
              <a:t>子组件向父组件传值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selectValueHandle:function(item){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//在子组件中有交互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//告知父级，改变val的值，需要出发一个自定义事件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      this.$emit("receive",item);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}</a:t>
            </a:r>
            <a:endParaRPr 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、在父组件添加自定义事件 </a:t>
            </a:r>
            <a:r>
              <a:rPr lang="en-US" altLang="zh-CN" dirty="0" smtClean="0"/>
              <a:t>@</a:t>
            </a:r>
            <a:r>
              <a:rPr lang="zh-CN" altLang="en-US" dirty="0" smtClean="0"/>
              <a:t>自定义事件名</a:t>
            </a:r>
            <a:r>
              <a:rPr 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事件函数</a:t>
            </a:r>
            <a:r>
              <a:rPr lang="en-US" altLang="zh-CN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， 注意这里的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事件函数后</a:t>
            </a:r>
            <a:r>
              <a:rPr lang="zh-CN" altLang="en-US" dirty="0" smtClean="0">
                <a:sym typeface="+mn-ea"/>
              </a:rPr>
              <a:t>不能加括号（）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endParaRPr 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dirty="0" smtClean="0"/>
              <a:t>// vm.$on("监控的方法名，字符串", callback) 用在父组件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 这里的 v-on 就相当于是$on, child-say = 监控的方法名, 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 listenToMyBoy = callback 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&lt;comp-fa  v-on:childsay="listenToMyBoy"&gt;&lt;/comp-fa&gt;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&lt;p&gt;Do you like me? {{childsay}}&lt;/p&gt;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 methods: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listenToMyBoy: function (data){ //data 就是从子组件接收到的值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  this.childsay = data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    }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}</a:t>
            </a:r>
            <a:endParaRPr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// vm.$emit("父组件监控的方法名",要传给父组件的参数)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 这里的 talk 只是为了触发 emit()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&lt;button v-on:click="talk"&gt;I like you&lt;/button&gt;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methods: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talk: function(){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 this.$emit('childsay',想要传给父组件的数据data);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}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}</a:t>
            </a:r>
            <a:endParaRPr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总结：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父组件向子组件传值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    组件实例的作用域是独立的，不能在子组件直接用父组件的数据。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 可以在组件上使用自定义属性绑定数据，在组件中需要显示的用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声明自定义属性名。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子组件向父组件传值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需要用到自定义事件，父组件用 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监 听自定义事件， </a:t>
            </a:r>
            <a:r>
              <a:rPr lang="en-US" altLang="zh-CN" dirty="0" smtClean="0"/>
              <a:t>$emit</a:t>
            </a:r>
            <a:r>
              <a:rPr lang="zh-CN" altLang="en-US" dirty="0" smtClean="0"/>
              <a:t>触发父组件所关心的自定义事件。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3453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dirty="0" smtClean="0"/>
              <a:t>3. 组件与组件间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//这里就直接引用官方代码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//只是用了一个空的 Vue实例作为中间介质，毕竟两个平行的东西想要交集，就要借助其他东西。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//如果理解了 子组件 向 父组件传值，这个也不难理解 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var bus = new Vue()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 触发组件 A 中的事件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bus.$emit('id-selected', 1) //这里的 1 作为参数传入下面的时间当中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// 在组件 B 创建的钩子中监听事件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bus.$on('id-selected', function (id) 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// ...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})</a:t>
            </a:r>
            <a:endParaRPr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dirty="0" smtClean="0"/>
              <a:t>单向数据流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什么是单向数据流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数据从父组件流向（传递给）子组件，只能单向绑定， 在子组件内部不应该修改父组件传递 过来的数据，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例子见（</a:t>
            </a:r>
            <a:r>
              <a:rPr lang="en-US" altLang="zh-CN" dirty="0" smtClean="0"/>
              <a:t>4-props.html,  4props.html</a:t>
            </a:r>
            <a:r>
              <a:rPr lang="zh-CN" dirty="0" smtClean="0"/>
              <a:t>）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如果子组件要改变父组 传过来的值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、把父组件传过来的值，作为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中局部数据的初始值使用。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如父组件传过来的值 为</a:t>
            </a:r>
            <a:r>
              <a:rPr lang="en-US" altLang="zh-CN" dirty="0" smtClean="0"/>
              <a:t>count,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则代码为： </a:t>
            </a:r>
            <a:r>
              <a:rPr lang="en-US" altLang="zh-CN" dirty="0" smtClean="0"/>
              <a:t>data(){return{newData: this.count}}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1、组件概念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组件即可扩展的html，即页面片断，里面包含js, css, 图片的html页面。</a:t>
            </a: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单向数据流</a:t>
            </a:r>
            <a:endParaRPr 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、然后在子组件中的方法里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changeCount(){this.newData++}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64380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dirty="0" smtClean="0"/>
              <a:t>props</a:t>
            </a:r>
            <a:r>
              <a:rPr lang="zh-CN" altLang="en-US" dirty="0" smtClean="0"/>
              <a:t>验证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组件可以为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指定验证要求。如果 未指定验证要求，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会发出警告，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props:{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A: Number,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B:  [String, Number],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C: {type: String, default: 100}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D: {type: Number, default: function(){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return 1000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E: {type: String, required: true} //</a:t>
            </a:r>
            <a:r>
              <a:rPr lang="zh-CN" altLang="en-US" dirty="0" smtClean="0">
                <a:sym typeface="+mn-ea"/>
              </a:rPr>
              <a:t>必传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F:  </a:t>
            </a:r>
            <a:r>
              <a:rPr lang="zh-CN" altLang="en-US" dirty="0" smtClean="0"/>
              <a:t>｛</a:t>
            </a:r>
            <a:r>
              <a:rPr lang="en-US" altLang="zh-CN" dirty="0" smtClean="0"/>
              <a:t>validator: function(value){return value&gt;10}</a:t>
            </a:r>
            <a:r>
              <a:rPr lang="zh-CN" altLang="en-US" dirty="0" smtClean="0"/>
              <a:t>｝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验证类型 为原生构造器：</a:t>
            </a:r>
            <a:r>
              <a:rPr lang="en-US" altLang="zh-CN" dirty="0" smtClean="0"/>
              <a:t>string, number, functionObject, boolean, Srray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单文件组件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760" y="1400175"/>
            <a:ext cx="446722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事件总线 </a:t>
            </a:r>
            <a:r>
              <a:rPr lang="en-US" altLang="zh-CN">
                <a:sym typeface="+mn-ea"/>
              </a:rPr>
              <a:t>bus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中央事件总线bus，可以作为一个简单的组件传递数据，用于解决跨级和兄弟组件通信问题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EventBus 又称为事件总线。在Vue中可以使用 EventBus 来作为沟通桥梁的概念，就像是所有组件共用相同的事件中心，可以向该中心注册发送事件或接收事件，所以组件都可以上下平行地通知其他组件，但也就是太方便所以若使用不慎，就会造成难以维护的灾难，因此才需要更完善的Vuex作为状态管理中心，将通知的概念上升到共享状态层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事件总线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new  Vue</a:t>
            </a:r>
            <a:r>
              <a:rPr lang="zh-CN" altLang="en-US">
                <a:sym typeface="+mn-ea"/>
              </a:rPr>
              <a:t>实例上会有两个方法 </a:t>
            </a:r>
            <a:r>
              <a:rPr lang="en-US" altLang="zh-CN">
                <a:sym typeface="+mn-ea"/>
              </a:rPr>
              <a:t>$on   $emit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利用 </a:t>
            </a:r>
            <a:r>
              <a:rPr lang="en-US" altLang="zh-CN">
                <a:sym typeface="+mn-ea"/>
              </a:rPr>
              <a:t>$on  </a:t>
            </a:r>
            <a:r>
              <a:rPr lang="zh-CN" altLang="en-US">
                <a:sym typeface="+mn-ea"/>
              </a:rPr>
              <a:t>来监听事件，  </a:t>
            </a:r>
            <a:r>
              <a:rPr lang="en-US" altLang="zh-CN">
                <a:sym typeface="+mn-ea"/>
              </a:rPr>
              <a:t>$emit </a:t>
            </a:r>
            <a:r>
              <a:rPr lang="zh-CN" altLang="en-US">
                <a:sym typeface="+mn-ea"/>
              </a:rPr>
              <a:t>来发布事件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利用这样的方式，只要能访问到公用的实例，都可以随意的监听发布任意事件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、作为插件，创建新的实例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、使用</a:t>
            </a:r>
            <a:r>
              <a:rPr lang="en-US" altLang="zh-CN">
                <a:sym typeface="+mn-ea"/>
              </a:rPr>
              <a:t>$root</a:t>
            </a:r>
            <a:r>
              <a:rPr lang="zh-CN" altLang="en-US">
                <a:sym typeface="+mn-ea"/>
              </a:rPr>
              <a:t>访问根实例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749550"/>
            <a:ext cx="8076565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162175"/>
            <a:ext cx="814197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使用组件的好处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提高开发效率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方便重复使用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简化调试步骤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提升整个项目的可维护性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便于协同开发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组件的特性：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、高内聚性，即组件功能必须 是完整的。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、低耦合性，即代码独立不会和项目中的其他代码冲突。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、每个组件都有自己明确的职责，完整的功能，较低的耦合便于单元测试和重复利用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组件的基本组成：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样式结构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行为逻辑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dirty="0" smtClean="0">
                <a:sym typeface="+mn-ea"/>
              </a:rPr>
              <a:t>创建过程</a:t>
            </a:r>
            <a:endParaRPr lang="zh-CN" dirty="0" smtClean="0">
              <a:sym typeface="+mn-ea"/>
            </a:endParaRPr>
          </a:p>
          <a:p>
            <a:pPr marL="0" indent="0">
              <a:buNone/>
            </a:pPr>
            <a:r>
              <a:rPr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组件创建，</a:t>
            </a:r>
            <a:endParaRPr dirty="0" smtClean="0">
              <a:sym typeface="+mn-ea"/>
            </a:endParaRPr>
          </a:p>
          <a:p>
            <a:pPr marL="0" indent="0">
              <a:buNone/>
            </a:pPr>
            <a:endParaRPr dirty="0" smtClean="0"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组件注册，</a:t>
            </a:r>
            <a:endParaRPr dirty="0" smtClean="0">
              <a:sym typeface="+mn-ea"/>
            </a:endParaRPr>
          </a:p>
          <a:p>
            <a:pPr marL="0" indent="0">
              <a:buNone/>
            </a:pPr>
            <a:endParaRPr dirty="0" smtClean="0"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组件使用。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 smtClean="0"/>
              <a:t>组件注册：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1、全局注册(这种方式注册组件必须在vue实例化之前声明)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Vue.component('tag-name',{ 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   </a:t>
            </a:r>
            <a:r>
              <a:rPr lang="en-US" dirty="0" smtClean="0"/>
              <a:t>template: `</a:t>
            </a:r>
            <a:r>
              <a:rPr lang="zh-CN" altLang="en-US" dirty="0" smtClean="0"/>
              <a:t>模板内容</a:t>
            </a:r>
            <a:r>
              <a:rPr lang="en-US" dirty="0" smtClean="0"/>
              <a:t>`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})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tag-name</a:t>
            </a:r>
            <a:r>
              <a:rPr lang="zh-CN" dirty="0" smtClean="0">
                <a:sym typeface="+mn-ea"/>
              </a:rPr>
              <a:t>：代表组件名称。大括中放置组件模板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</a:t>
            </a:r>
            <a:endParaRPr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vue组件,组件通信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329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 smtClean="0"/>
              <a:t>组件注册：</a:t>
            </a:r>
            <a:endParaRPr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组件名命名约定： 驼峰法，烤串法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在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中使用组件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使用烤串法，例如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注册： </a:t>
            </a:r>
            <a:r>
              <a:rPr lang="en-US" altLang="zh-CN" dirty="0" smtClean="0"/>
              <a:t>Vue.component('my-component', {})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使用时： </a:t>
            </a:r>
            <a:r>
              <a:rPr lang="en-US" altLang="zh-CN" dirty="0" smtClean="0"/>
              <a:t>&lt;my-component&gt;&lt;/</a:t>
            </a:r>
            <a:r>
              <a:rPr lang="en-US" altLang="zh-CN" dirty="0" smtClean="0">
                <a:sym typeface="+mn-ea"/>
              </a:rPr>
              <a:t>my-component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50000"/>
              </a:lnSpc>
              <a:buNone/>
            </a:pPr>
            <a:endParaRPr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4805</Words>
  <Application>WPS 演示</Application>
  <PresentationFormat>全屏显示(4:3)</PresentationFormat>
  <Paragraphs>371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vue组件,组件通信</vt:lpstr>
      <vt:lpstr>vue</vt:lpstr>
      <vt:lpstr>vue</vt:lpstr>
      <vt:lpstr>vue</vt:lpstr>
      <vt:lpstr>vue</vt:lpstr>
      <vt:lpstr>vue组件,组件通信</vt:lpstr>
      <vt:lpstr>vue组件,组件通信</vt:lpstr>
      <vt:lpstr>vue组件,组件通信</vt:lpstr>
      <vt:lpstr>vue组件,组件通信</vt:lpstr>
      <vt:lpstr>vue组件</vt:lpstr>
      <vt:lpstr>vue组件</vt:lpstr>
      <vt:lpstr>vue组件通信</vt:lpstr>
      <vt:lpstr>vue组件通信</vt:lpstr>
      <vt:lpstr>vue组件通信</vt:lpstr>
      <vt:lpstr>vue组件通信</vt:lpstr>
      <vt:lpstr>vue组件通信</vt:lpstr>
      <vt:lpstr>vue组件通信</vt:lpstr>
      <vt:lpstr>vue组件通信</vt:lpstr>
      <vt:lpstr>vue组件通信</vt:lpstr>
      <vt:lpstr>vue组件通信</vt:lpstr>
      <vt:lpstr>vue组件,组件通信</vt:lpstr>
      <vt:lpstr>vue组件,组件通信</vt:lpstr>
      <vt:lpstr>vue组件,组件通信</vt:lpstr>
      <vt:lpstr>vue组件,组件通信</vt:lpstr>
      <vt:lpstr>vue组件通信</vt:lpstr>
      <vt:lpstr>vue组件,组件通信</vt:lpstr>
      <vt:lpstr>vue组件,组件通信</vt:lpstr>
      <vt:lpstr>vue组件,组件通信</vt:lpstr>
      <vt:lpstr>vue组件,组件通信</vt:lpstr>
      <vt:lpstr>vue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4739</cp:revision>
  <dcterms:created xsi:type="dcterms:W3CDTF">2009-05-11T03:02:00Z</dcterms:created>
  <dcterms:modified xsi:type="dcterms:W3CDTF">2019-02-24T14:32:56Z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