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977" r:id="rId3"/>
    <p:sldId id="1101" r:id="rId4"/>
    <p:sldId id="1102" r:id="rId6"/>
    <p:sldId id="1096" r:id="rId7"/>
    <p:sldId id="1097" r:id="rId8"/>
    <p:sldId id="1098" r:id="rId9"/>
    <p:sldId id="1099" r:id="rId10"/>
    <p:sldId id="1103" r:id="rId11"/>
    <p:sldId id="1074" r:id="rId12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分发内容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使用一种方式混合父组件的内容与子组件自己的模板，这个过程被称为：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内容分发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。在子组件中使用特殊的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元素作为内容的插槽，这样使组件的可扩展性更强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单个</a:t>
            </a:r>
            <a:r>
              <a:rPr lang="en-US" altLang="zh-CN">
                <a:sym typeface="+mn-ea"/>
              </a:rPr>
              <a:t>slot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在子组件模板中有 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标签，被视为备用内容，在父组件不提供内容的情部下使用。如果父组件提供内容，则把整 个内容片段插入到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所在的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位置，并替换掉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标签本身。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>
                <a:sym typeface="+mn-ea"/>
              </a:rPr>
              <a:t>具名插槽</a:t>
            </a:r>
            <a:endParaRPr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>
                <a:sym typeface="+mn-ea"/>
              </a:rPr>
              <a:t>&lt;slot&gt; 元素有一个特殊的</a:t>
            </a:r>
            <a:r>
              <a:rPr lang="zh-CN">
                <a:sym typeface="+mn-ea"/>
              </a:rPr>
              <a:t>属</a:t>
            </a:r>
            <a:r>
              <a:rPr>
                <a:sym typeface="+mn-ea"/>
              </a:rPr>
              <a:t>性：name。来定义</a:t>
            </a:r>
            <a:r>
              <a:rPr lang="zh-CN">
                <a:sym typeface="+mn-ea"/>
              </a:rPr>
              <a:t>如何分发内容，可以使用 匿名的</a:t>
            </a:r>
            <a:r>
              <a:rPr lang="en-US" altLang="zh-CN">
                <a:sym typeface="+mn-ea"/>
              </a:rPr>
              <a:t>slot,</a:t>
            </a:r>
            <a:r>
              <a:rPr lang="zh-CN" altLang="en-US">
                <a:sym typeface="+mn-ea"/>
              </a:rPr>
              <a:t>处理那些没有对应的</a:t>
            </a:r>
            <a:r>
              <a:rPr lang="en-US" altLang="zh-CN">
                <a:sym typeface="+mn-ea"/>
              </a:rPr>
              <a:t>slot</a:t>
            </a:r>
            <a:r>
              <a:rPr lang="zh-CN" altLang="en-US">
                <a:sym typeface="+mn-ea"/>
              </a:rPr>
              <a:t>内容。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>
                <a:sym typeface="+mn-ea"/>
              </a:rPr>
              <a:t>&lt;div class="container"&gt;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&lt;header&gt;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</a:t>
            </a:r>
            <a:r>
              <a:rPr>
                <a:solidFill>
                  <a:srgbClr val="00B050"/>
                </a:solidFill>
                <a:sym typeface="+mn-ea"/>
              </a:rPr>
              <a:t>&lt;slot name="header"&gt;&lt;/slot&gt;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&lt;/header&gt;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&lt;main&gt;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</a:t>
            </a:r>
            <a:r>
              <a:rPr>
                <a:solidFill>
                  <a:srgbClr val="00B050"/>
                </a:solidFill>
                <a:sym typeface="+mn-ea"/>
              </a:rPr>
              <a:t> &lt;slot&gt;&lt;/slot&gt;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&lt;/main&gt;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&lt;footer&gt;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</a:t>
            </a:r>
            <a:r>
              <a:rPr>
                <a:solidFill>
                  <a:srgbClr val="00B050"/>
                </a:solidFill>
                <a:sym typeface="+mn-ea"/>
              </a:rPr>
              <a:t> &lt;slot name="footer"&gt;&lt;/slot&gt;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&lt;/footer&gt;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&lt;/div&gt;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>
                <a:sym typeface="+mn-ea"/>
              </a:rPr>
              <a:t>在向具名插槽提供内容的时候，我们可以在一个父组件的 &lt;template&gt; 元素上使用 slot 特性：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>
                <a:sym typeface="+mn-ea"/>
              </a:rPr>
              <a:t>&lt;base-layout&gt;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&lt;template slot="header"&gt;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&lt;h1&gt;Here might be a page title&lt;/h1&gt;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&lt;/template&gt;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&lt;p&gt;A paragraph for the main content.&lt;/p&gt;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&lt;p&gt;And another one.&lt;/p&gt;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&lt;template slot="footer"&gt;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&lt;p&gt;Here's some contact info&lt;/p&gt;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&lt;/template&gt;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&lt;/base-layout&gt;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插槽 &lt;slot&gt;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编译作用域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父组件模板中的内容在父组件作用域内编译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子组件模板中的内容在子组件作用域内编译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动态组件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>
                <a:sym typeface="+mn-ea"/>
              </a:rPr>
              <a:t>动态组件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多个组件可以使用同一个挂载点，动态地在它们之间切换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使用保留的 </a:t>
            </a:r>
            <a:r>
              <a:rPr lang="en-US" altLang="zh-CN">
                <a:sym typeface="+mn-ea"/>
              </a:rPr>
              <a:t>&lt;component&gt;</a:t>
            </a:r>
            <a:r>
              <a:rPr lang="zh-CN" altLang="en-US">
                <a:sym typeface="+mn-ea"/>
              </a:rPr>
              <a:t>元素，使用</a:t>
            </a:r>
            <a:r>
              <a:rPr lang="en-US" altLang="zh-CN">
                <a:sym typeface="+mn-ea"/>
              </a:rPr>
              <a:t>is</a:t>
            </a:r>
            <a:r>
              <a:rPr lang="zh-CN" altLang="en-US">
                <a:sym typeface="+mn-ea"/>
              </a:rPr>
              <a:t>特性进行动态绑定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可以使用</a:t>
            </a:r>
            <a:r>
              <a:rPr lang="en-US" altLang="zh-CN">
                <a:sym typeface="+mn-ea"/>
              </a:rPr>
              <a:t>keep-alive</a:t>
            </a:r>
            <a:r>
              <a:rPr lang="zh-CN" altLang="en-US">
                <a:sym typeface="+mn-ea"/>
              </a:rPr>
              <a:t>把切出去的组件保留 在内存中，这样可以保留它的状态，避免重新渲染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930</Words>
  <Application>WPS 演示</Application>
  <PresentationFormat>全屏显示(4:3)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插槽 &lt;slot&gt;</vt:lpstr>
      <vt:lpstr>插槽 &lt;slot&gt;</vt:lpstr>
      <vt:lpstr>插槽 &lt;slot&gt;</vt:lpstr>
      <vt:lpstr>插槽 &lt;slot&gt;</vt:lpstr>
      <vt:lpstr>插槽 &lt;slot&gt;</vt:lpstr>
      <vt:lpstr>插槽 &lt;slot&gt;</vt:lpstr>
      <vt:lpstr>插槽 &lt;slot&gt;</vt:lpstr>
      <vt:lpstr>动态组件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4670</cp:revision>
  <dcterms:created xsi:type="dcterms:W3CDTF">2009-05-11T03:02:00Z</dcterms:created>
  <dcterms:modified xsi:type="dcterms:W3CDTF">2019-02-22T11:21:30Z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