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32" r:id="rId3"/>
    <p:sldId id="333" r:id="rId4"/>
    <p:sldId id="334" r:id="rId5"/>
    <p:sldId id="335" r:id="rId6"/>
    <p:sldId id="336" r:id="rId7"/>
    <p:sldId id="321" r:id="rId8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2" d="100"/>
          <a:sy n="62" d="100"/>
        </p:scale>
        <p:origin x="-918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72445-B465-4A1A-80AA-4B439F36B3E1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343E8-32D0-44E7-A3A3-6971031A3D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80934" y="1858963"/>
            <a:ext cx="7085678" cy="19777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7398" y="3836759"/>
            <a:ext cx="7085678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298296"/>
            <a:ext cx="2742843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298296"/>
            <a:ext cx="411426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479" y="6298296"/>
            <a:ext cx="2742843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691" y="363600"/>
            <a:ext cx="10514231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3"/>
          <p:cNvGrpSpPr/>
          <p:nvPr/>
        </p:nvGrpSpPr>
        <p:grpSpPr>
          <a:xfrm>
            <a:off x="112861" y="121429"/>
            <a:ext cx="11964694" cy="6615142"/>
            <a:chOff x="112874" y="121429"/>
            <a:chExt cx="11966252" cy="6615142"/>
          </a:xfrm>
        </p:grpSpPr>
        <p:grpSp>
          <p:nvGrpSpPr>
            <p:cNvPr id="22" name="组合 21"/>
            <p:cNvGrpSpPr/>
            <p:nvPr/>
          </p:nvGrpSpPr>
          <p:grpSpPr>
            <a:xfrm>
              <a:off x="112874" y="121429"/>
              <a:ext cx="11966252" cy="6615142"/>
              <a:chOff x="112874" y="121429"/>
              <a:chExt cx="11966252" cy="6615142"/>
            </a:xfrm>
          </p:grpSpPr>
          <p:sp>
            <p:nvSpPr>
              <p:cNvPr id="7" name="Rectangle 1@|1FFC:855309|FBC:16777215|LFC:16777215|LBC:16777215"/>
              <p:cNvSpPr/>
              <p:nvPr/>
            </p:nvSpPr>
            <p:spPr>
              <a:xfrm>
                <a:off x="11942500" y="5073814"/>
                <a:ext cx="135537" cy="939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8413" y="256032"/>
                <a:ext cx="11695176" cy="63459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8@|1FFC:855309|FBC:16777215|LFC:16777215|LBC:16777215"/>
              <p:cNvSpPr/>
              <p:nvPr/>
            </p:nvSpPr>
            <p:spPr>
              <a:xfrm>
                <a:off x="2260060" y="121429"/>
                <a:ext cx="523253" cy="1383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10@|1FFC:855309|FBC:16777215|LFC:16777215|LBC:16777215"/>
              <p:cNvSpPr/>
              <p:nvPr/>
            </p:nvSpPr>
            <p:spPr>
              <a:xfrm rot="5400000">
                <a:off x="-78925" y="1198181"/>
                <a:ext cx="515733" cy="13213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ight Triangle 4@|1FFC:15330798|FBC:16777215|LFC:16777215|LBC:16777215"/>
              <p:cNvSpPr/>
              <p:nvPr/>
            </p:nvSpPr>
            <p:spPr>
              <a:xfrm rot="10800000" flipH="1">
                <a:off x="112875" y="121429"/>
                <a:ext cx="2670438" cy="139254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9@|1FFC:855309|FBC:16777215|LFC:16777215|LBC:16777215"/>
              <p:cNvSpPr/>
              <p:nvPr/>
            </p:nvSpPr>
            <p:spPr>
              <a:xfrm>
                <a:off x="9346691" y="6600082"/>
                <a:ext cx="261626" cy="136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ight Triangle 7@|1FFC:15330798|FBC:16777215|LFC:16777215|LBC:16777215"/>
              <p:cNvSpPr/>
              <p:nvPr/>
            </p:nvSpPr>
            <p:spPr>
              <a:xfrm flipH="1">
                <a:off x="9346691" y="5072363"/>
                <a:ext cx="2732435" cy="1664208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32@|5FFC:16777215|FBC:16777215|LFC:16777215|LBC:16777215"/>
              <p:cNvSpPr>
                <a:spLocks noEditPoints="1"/>
              </p:cNvSpPr>
              <p:nvPr/>
            </p:nvSpPr>
            <p:spPr bwMode="auto">
              <a:xfrm>
                <a:off x="4878745" y="1592153"/>
                <a:ext cx="2434509" cy="2435968"/>
              </a:xfrm>
              <a:custGeom>
                <a:avLst/>
                <a:gdLst>
                  <a:gd name="T0" fmla="*/ 352 w 704"/>
                  <a:gd name="T1" fmla="*/ 704 h 704"/>
                  <a:gd name="T2" fmla="*/ 0 w 704"/>
                  <a:gd name="T3" fmla="*/ 352 h 704"/>
                  <a:gd name="T4" fmla="*/ 352 w 704"/>
                  <a:gd name="T5" fmla="*/ 0 h 704"/>
                  <a:gd name="T6" fmla="*/ 704 w 704"/>
                  <a:gd name="T7" fmla="*/ 352 h 704"/>
                  <a:gd name="T8" fmla="*/ 352 w 704"/>
                  <a:gd name="T9" fmla="*/ 704 h 704"/>
                  <a:gd name="T10" fmla="*/ 352 w 704"/>
                  <a:gd name="T11" fmla="*/ 5 h 704"/>
                  <a:gd name="T12" fmla="*/ 5 w 704"/>
                  <a:gd name="T13" fmla="*/ 352 h 704"/>
                  <a:gd name="T14" fmla="*/ 352 w 704"/>
                  <a:gd name="T15" fmla="*/ 699 h 704"/>
                  <a:gd name="T16" fmla="*/ 699 w 704"/>
                  <a:gd name="T17" fmla="*/ 352 h 704"/>
                  <a:gd name="T18" fmla="*/ 352 w 704"/>
                  <a:gd name="T19" fmla="*/ 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4" h="704">
                    <a:moveTo>
                      <a:pt x="352" y="704"/>
                    </a:moveTo>
                    <a:cubicBezTo>
                      <a:pt x="158" y="704"/>
                      <a:pt x="0" y="546"/>
                      <a:pt x="0" y="352"/>
                    </a:cubicBezTo>
                    <a:cubicBezTo>
                      <a:pt x="0" y="158"/>
                      <a:pt x="158" y="0"/>
                      <a:pt x="352" y="0"/>
                    </a:cubicBezTo>
                    <a:cubicBezTo>
                      <a:pt x="546" y="0"/>
                      <a:pt x="704" y="158"/>
                      <a:pt x="704" y="352"/>
                    </a:cubicBezTo>
                    <a:cubicBezTo>
                      <a:pt x="704" y="546"/>
                      <a:pt x="546" y="704"/>
                      <a:pt x="352" y="704"/>
                    </a:cubicBezTo>
                    <a:moveTo>
                      <a:pt x="352" y="5"/>
                    </a:moveTo>
                    <a:cubicBezTo>
                      <a:pt x="161" y="5"/>
                      <a:pt x="5" y="161"/>
                      <a:pt x="5" y="352"/>
                    </a:cubicBezTo>
                    <a:cubicBezTo>
                      <a:pt x="5" y="543"/>
                      <a:pt x="161" y="699"/>
                      <a:pt x="352" y="699"/>
                    </a:cubicBezTo>
                    <a:cubicBezTo>
                      <a:pt x="543" y="699"/>
                      <a:pt x="699" y="543"/>
                      <a:pt x="699" y="352"/>
                    </a:cubicBezTo>
                    <a:cubicBezTo>
                      <a:pt x="699" y="161"/>
                      <a:pt x="543" y="5"/>
                      <a:pt x="352" y="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33@|5FFC:16777215|FBC:16777215|LFC:16777215|LBC:16777215"/>
              <p:cNvSpPr/>
              <p:nvPr/>
            </p:nvSpPr>
            <p:spPr bwMode="auto">
              <a:xfrm>
                <a:off x="5050867" y="2032669"/>
                <a:ext cx="385087" cy="1460123"/>
              </a:xfrm>
              <a:custGeom>
                <a:avLst/>
                <a:gdLst>
                  <a:gd name="T0" fmla="*/ 111 w 111"/>
                  <a:gd name="T1" fmla="*/ 13 h 422"/>
                  <a:gd name="T2" fmla="*/ 102 w 111"/>
                  <a:gd name="T3" fmla="*/ 0 h 422"/>
                  <a:gd name="T4" fmla="*/ 0 w 111"/>
                  <a:gd name="T5" fmla="*/ 225 h 422"/>
                  <a:gd name="T6" fmla="*/ 74 w 111"/>
                  <a:gd name="T7" fmla="*/ 422 h 422"/>
                  <a:gd name="T8" fmla="*/ 86 w 111"/>
                  <a:gd name="T9" fmla="*/ 411 h 422"/>
                  <a:gd name="T10" fmla="*/ 16 w 111"/>
                  <a:gd name="T11" fmla="*/ 225 h 422"/>
                  <a:gd name="T12" fmla="*/ 111 w 111"/>
                  <a:gd name="T13" fmla="*/ 13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422">
                    <a:moveTo>
                      <a:pt x="111" y="13"/>
                    </a:moveTo>
                    <a:cubicBezTo>
                      <a:pt x="108" y="9"/>
                      <a:pt x="105" y="4"/>
                      <a:pt x="102" y="0"/>
                    </a:cubicBezTo>
                    <a:cubicBezTo>
                      <a:pt x="40" y="55"/>
                      <a:pt x="0" y="135"/>
                      <a:pt x="0" y="225"/>
                    </a:cubicBezTo>
                    <a:cubicBezTo>
                      <a:pt x="0" y="300"/>
                      <a:pt x="28" y="369"/>
                      <a:pt x="74" y="422"/>
                    </a:cubicBezTo>
                    <a:cubicBezTo>
                      <a:pt x="78" y="419"/>
                      <a:pt x="82" y="415"/>
                      <a:pt x="86" y="411"/>
                    </a:cubicBezTo>
                    <a:cubicBezTo>
                      <a:pt x="43" y="361"/>
                      <a:pt x="16" y="296"/>
                      <a:pt x="16" y="225"/>
                    </a:cubicBezTo>
                    <a:cubicBezTo>
                      <a:pt x="16" y="141"/>
                      <a:pt x="53" y="65"/>
                      <a:pt x="11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34@|5FFC:16777215|FBC:16777215|LFC:16777215|LBC:16777215"/>
              <p:cNvSpPr/>
              <p:nvPr/>
            </p:nvSpPr>
            <p:spPr bwMode="auto">
              <a:xfrm>
                <a:off x="6798346" y="2083723"/>
                <a:ext cx="342785" cy="1435325"/>
              </a:xfrm>
              <a:custGeom>
                <a:avLst/>
                <a:gdLst>
                  <a:gd name="T0" fmla="*/ 13 w 99"/>
                  <a:gd name="T1" fmla="*/ 0 h 415"/>
                  <a:gd name="T2" fmla="*/ 0 w 99"/>
                  <a:gd name="T3" fmla="*/ 9 h 415"/>
                  <a:gd name="T4" fmla="*/ 83 w 99"/>
                  <a:gd name="T5" fmla="*/ 210 h 415"/>
                  <a:gd name="T6" fmla="*/ 5 w 99"/>
                  <a:gd name="T7" fmla="*/ 405 h 415"/>
                  <a:gd name="T8" fmla="*/ 17 w 99"/>
                  <a:gd name="T9" fmla="*/ 414 h 415"/>
                  <a:gd name="T10" fmla="*/ 18 w 99"/>
                  <a:gd name="T11" fmla="*/ 415 h 415"/>
                  <a:gd name="T12" fmla="*/ 99 w 99"/>
                  <a:gd name="T13" fmla="*/ 210 h 415"/>
                  <a:gd name="T14" fmla="*/ 13 w 99"/>
                  <a:gd name="T15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15">
                    <a:moveTo>
                      <a:pt x="13" y="0"/>
                    </a:moveTo>
                    <a:cubicBezTo>
                      <a:pt x="9" y="3"/>
                      <a:pt x="4" y="6"/>
                      <a:pt x="0" y="9"/>
                    </a:cubicBezTo>
                    <a:cubicBezTo>
                      <a:pt x="51" y="61"/>
                      <a:pt x="83" y="132"/>
                      <a:pt x="83" y="210"/>
                    </a:cubicBezTo>
                    <a:cubicBezTo>
                      <a:pt x="83" y="285"/>
                      <a:pt x="53" y="354"/>
                      <a:pt x="5" y="405"/>
                    </a:cubicBezTo>
                    <a:cubicBezTo>
                      <a:pt x="10" y="407"/>
                      <a:pt x="13" y="411"/>
                      <a:pt x="17" y="414"/>
                    </a:cubicBezTo>
                    <a:cubicBezTo>
                      <a:pt x="17" y="414"/>
                      <a:pt x="18" y="415"/>
                      <a:pt x="18" y="415"/>
                    </a:cubicBezTo>
                    <a:cubicBezTo>
                      <a:pt x="68" y="361"/>
                      <a:pt x="99" y="289"/>
                      <a:pt x="99" y="210"/>
                    </a:cubicBezTo>
                    <a:cubicBezTo>
                      <a:pt x="99" y="128"/>
                      <a:pt x="66" y="54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66@|5FFC:2373726|FBC:16777215|LFC:0|LBC:16777215"/>
              <p:cNvSpPr/>
              <p:nvPr/>
            </p:nvSpPr>
            <p:spPr bwMode="auto">
              <a:xfrm>
                <a:off x="5791868" y="3160217"/>
                <a:ext cx="608262" cy="511991"/>
              </a:xfrm>
              <a:custGeom>
                <a:avLst/>
                <a:gdLst>
                  <a:gd name="T0" fmla="*/ 176 w 176"/>
                  <a:gd name="T1" fmla="*/ 118 h 148"/>
                  <a:gd name="T2" fmla="*/ 117 w 176"/>
                  <a:gd name="T3" fmla="*/ 148 h 148"/>
                  <a:gd name="T4" fmla="*/ 61 w 176"/>
                  <a:gd name="T5" fmla="*/ 148 h 148"/>
                  <a:gd name="T6" fmla="*/ 0 w 176"/>
                  <a:gd name="T7" fmla="*/ 118 h 148"/>
                  <a:gd name="T8" fmla="*/ 0 w 176"/>
                  <a:gd name="T9" fmla="*/ 12 h 148"/>
                  <a:gd name="T10" fmla="*/ 14 w 176"/>
                  <a:gd name="T11" fmla="*/ 0 h 148"/>
                  <a:gd name="T12" fmla="*/ 162 w 176"/>
                  <a:gd name="T13" fmla="*/ 0 h 148"/>
                  <a:gd name="T14" fmla="*/ 176 w 176"/>
                  <a:gd name="T15" fmla="*/ 12 h 148"/>
                  <a:gd name="T16" fmla="*/ 176 w 176"/>
                  <a:gd name="T17" fmla="*/ 1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48">
                    <a:moveTo>
                      <a:pt x="176" y="118"/>
                    </a:moveTo>
                    <a:cubicBezTo>
                      <a:pt x="176" y="136"/>
                      <a:pt x="124" y="148"/>
                      <a:pt x="117" y="148"/>
                    </a:cubicBezTo>
                    <a:cubicBezTo>
                      <a:pt x="61" y="148"/>
                      <a:pt x="61" y="148"/>
                      <a:pt x="61" y="148"/>
                    </a:cubicBezTo>
                    <a:cubicBezTo>
                      <a:pt x="53" y="148"/>
                      <a:pt x="3" y="138"/>
                      <a:pt x="0" y="1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70" y="0"/>
                      <a:pt x="176" y="5"/>
                      <a:pt x="176" y="12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68@|5FFC:991808|FBC:16777215|LFC:0|LBC:16777215"/>
              <p:cNvSpPr/>
              <p:nvPr/>
            </p:nvSpPr>
            <p:spPr bwMode="auto">
              <a:xfrm>
                <a:off x="5729145" y="3198142"/>
                <a:ext cx="733707" cy="169205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6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69@|5FFC:991808|FBC:16777215|LFC:0|LBC:16777215"/>
              <p:cNvSpPr/>
              <p:nvPr/>
            </p:nvSpPr>
            <p:spPr bwMode="auto">
              <a:xfrm>
                <a:off x="5804996" y="3160217"/>
                <a:ext cx="657857" cy="103566"/>
              </a:xfrm>
              <a:custGeom>
                <a:avLst/>
                <a:gdLst>
                  <a:gd name="T0" fmla="*/ 189 w 190"/>
                  <a:gd name="T1" fmla="*/ 21 h 30"/>
                  <a:gd name="T2" fmla="*/ 179 w 190"/>
                  <a:gd name="T3" fmla="*/ 10 h 30"/>
                  <a:gd name="T4" fmla="*/ 112 w 190"/>
                  <a:gd name="T5" fmla="*/ 0 h 30"/>
                  <a:gd name="T6" fmla="*/ 6 w 190"/>
                  <a:gd name="T7" fmla="*/ 0 h 30"/>
                  <a:gd name="T8" fmla="*/ 0 w 190"/>
                  <a:gd name="T9" fmla="*/ 2 h 30"/>
                  <a:gd name="T10" fmla="*/ 175 w 190"/>
                  <a:gd name="T11" fmla="*/ 29 h 30"/>
                  <a:gd name="T12" fmla="*/ 189 w 190"/>
                  <a:gd name="T13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30">
                    <a:moveTo>
                      <a:pt x="189" y="21"/>
                    </a:moveTo>
                    <a:cubicBezTo>
                      <a:pt x="190" y="16"/>
                      <a:pt x="185" y="11"/>
                      <a:pt x="179" y="1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81" y="30"/>
                      <a:pt x="187" y="26"/>
                      <a:pt x="189" y="21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70@|5FFC:991808|FBC:16777215|LFC:0|LBC:16777215"/>
              <p:cNvSpPr/>
              <p:nvPr/>
            </p:nvSpPr>
            <p:spPr bwMode="auto">
              <a:xfrm>
                <a:off x="5729145" y="3291496"/>
                <a:ext cx="733707" cy="173581"/>
              </a:xfrm>
              <a:custGeom>
                <a:avLst/>
                <a:gdLst>
                  <a:gd name="T0" fmla="*/ 201 w 212"/>
                  <a:gd name="T1" fmla="*/ 29 h 50"/>
                  <a:gd name="T2" fmla="*/ 15 w 212"/>
                  <a:gd name="T3" fmla="*/ 1 h 50"/>
                  <a:gd name="T4" fmla="*/ 1 w 212"/>
                  <a:gd name="T5" fmla="*/ 9 h 50"/>
                  <a:gd name="T6" fmla="*/ 11 w 212"/>
                  <a:gd name="T7" fmla="*/ 21 h 50"/>
                  <a:gd name="T8" fmla="*/ 197 w 212"/>
                  <a:gd name="T9" fmla="*/ 49 h 50"/>
                  <a:gd name="T10" fmla="*/ 211 w 212"/>
                  <a:gd name="T11" fmla="*/ 41 h 50"/>
                  <a:gd name="T12" fmla="*/ 201 w 212"/>
                  <a:gd name="T13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50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4"/>
                      <a:pt x="1" y="9"/>
                    </a:cubicBezTo>
                    <a:cubicBezTo>
                      <a:pt x="0" y="15"/>
                      <a:pt x="5" y="20"/>
                      <a:pt x="11" y="21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203" y="50"/>
                      <a:pt x="209" y="46"/>
                      <a:pt x="211" y="41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71@|5FFC:991808|FBC:16777215|LFC:0|LBC:16777215"/>
              <p:cNvSpPr/>
              <p:nvPr/>
            </p:nvSpPr>
            <p:spPr bwMode="auto">
              <a:xfrm>
                <a:off x="5729145" y="3387768"/>
                <a:ext cx="733707" cy="170664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5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任意多边形 22"/>
            <p:cNvSpPr/>
            <p:nvPr/>
          </p:nvSpPr>
          <p:spPr bwMode="auto">
            <a:xfrm>
              <a:off x="5193816" y="1720515"/>
              <a:ext cx="1805825" cy="1805825"/>
            </a:xfrm>
            <a:custGeom>
              <a:avLst/>
              <a:gdLst>
                <a:gd name="connsiteX0" fmla="*/ 902184 w 1805825"/>
                <a:gd name="connsiteY0" fmla="*/ 0 h 1805825"/>
                <a:gd name="connsiteX1" fmla="*/ 918958 w 1805825"/>
                <a:gd name="connsiteY1" fmla="*/ 20757 h 1805825"/>
                <a:gd name="connsiteX2" fmla="*/ 918958 w 1805825"/>
                <a:gd name="connsiteY2" fmla="*/ 181360 h 1805825"/>
                <a:gd name="connsiteX3" fmla="*/ 918958 w 1805825"/>
                <a:gd name="connsiteY3" fmla="*/ 291967 h 1805825"/>
                <a:gd name="connsiteX4" fmla="*/ 1025504 w 1805825"/>
                <a:gd name="connsiteY4" fmla="*/ 302721 h 1805825"/>
                <a:gd name="connsiteX5" fmla="*/ 1107420 w 1805825"/>
                <a:gd name="connsiteY5" fmla="*/ 328179 h 1805825"/>
                <a:gd name="connsiteX6" fmla="*/ 1120835 w 1805825"/>
                <a:gd name="connsiteY6" fmla="*/ 293949 h 1805825"/>
                <a:gd name="connsiteX7" fmla="*/ 1168298 w 1805825"/>
                <a:gd name="connsiteY7" fmla="*/ 172834 h 1805825"/>
                <a:gd name="connsiteX8" fmla="*/ 1177802 w 1805825"/>
                <a:gd name="connsiteY8" fmla="*/ 162454 h 1805825"/>
                <a:gd name="connsiteX9" fmla="*/ 1192490 w 1805825"/>
                <a:gd name="connsiteY9" fmla="*/ 162454 h 1805825"/>
                <a:gd name="connsiteX10" fmla="*/ 1202858 w 1805825"/>
                <a:gd name="connsiteY10" fmla="*/ 186675 h 1805825"/>
                <a:gd name="connsiteX11" fmla="*/ 1142861 w 1805825"/>
                <a:gd name="connsiteY11" fmla="*/ 339774 h 1805825"/>
                <a:gd name="connsiteX12" fmla="*/ 1244307 w 1805825"/>
                <a:gd name="connsiteY12" fmla="*/ 394903 h 1805825"/>
                <a:gd name="connsiteX13" fmla="*/ 1320444 w 1805825"/>
                <a:gd name="connsiteY13" fmla="*/ 460916 h 1805825"/>
                <a:gd name="connsiteX14" fmla="*/ 1358782 w 1805825"/>
                <a:gd name="connsiteY14" fmla="*/ 422621 h 1805825"/>
                <a:gd name="connsiteX15" fmla="*/ 1515021 w 1805825"/>
                <a:gd name="connsiteY15" fmla="*/ 266559 h 1805825"/>
                <a:gd name="connsiteX16" fmla="*/ 1539257 w 1805825"/>
                <a:gd name="connsiteY16" fmla="*/ 266559 h 1805825"/>
                <a:gd name="connsiteX17" fmla="*/ 1539257 w 1805825"/>
                <a:gd name="connsiteY17" fmla="*/ 290768 h 1805825"/>
                <a:gd name="connsiteX18" fmla="*/ 1346393 w 1805825"/>
                <a:gd name="connsiteY18" fmla="*/ 483414 h 1805825"/>
                <a:gd name="connsiteX19" fmla="*/ 1355129 w 1805825"/>
                <a:gd name="connsiteY19" fmla="*/ 490989 h 1805825"/>
                <a:gd name="connsiteX20" fmla="*/ 1421634 w 1805825"/>
                <a:gd name="connsiteY20" fmla="*/ 578947 h 1805825"/>
                <a:gd name="connsiteX21" fmla="*/ 1453106 w 1805825"/>
                <a:gd name="connsiteY21" fmla="*/ 641450 h 1805825"/>
                <a:gd name="connsiteX22" fmla="*/ 1488217 w 1805825"/>
                <a:gd name="connsiteY22" fmla="*/ 626067 h 1805825"/>
                <a:gd name="connsiteX23" fmla="*/ 1607502 w 1805825"/>
                <a:gd name="connsiteY23" fmla="*/ 573805 h 1805825"/>
                <a:gd name="connsiteX24" fmla="*/ 1631704 w 1805825"/>
                <a:gd name="connsiteY24" fmla="*/ 584207 h 1805825"/>
                <a:gd name="connsiteX25" fmla="*/ 1621331 w 1805825"/>
                <a:gd name="connsiteY25" fmla="*/ 608477 h 1805825"/>
                <a:gd name="connsiteX26" fmla="*/ 1491917 w 1805825"/>
                <a:gd name="connsiteY26" fmla="*/ 665177 h 1805825"/>
                <a:gd name="connsiteX27" fmla="*/ 1469909 w 1805825"/>
                <a:gd name="connsiteY27" fmla="*/ 674819 h 1805825"/>
                <a:gd name="connsiteX28" fmla="*/ 1471648 w 1805825"/>
                <a:gd name="connsiteY28" fmla="*/ 678274 h 1805825"/>
                <a:gd name="connsiteX29" fmla="*/ 1503143 w 1805825"/>
                <a:gd name="connsiteY29" fmla="*/ 786939 h 1805825"/>
                <a:gd name="connsiteX30" fmla="*/ 1512440 w 1805825"/>
                <a:gd name="connsiteY30" fmla="*/ 885410 h 1805825"/>
                <a:gd name="connsiteX31" fmla="*/ 1564097 w 1805825"/>
                <a:gd name="connsiteY31" fmla="*/ 885410 h 1805825"/>
                <a:gd name="connsiteX32" fmla="*/ 1785069 w 1805825"/>
                <a:gd name="connsiteY32" fmla="*/ 885410 h 1805825"/>
                <a:gd name="connsiteX33" fmla="*/ 1805825 w 1805825"/>
                <a:gd name="connsiteY33" fmla="*/ 902914 h 1805825"/>
                <a:gd name="connsiteX34" fmla="*/ 1785069 w 1805825"/>
                <a:gd name="connsiteY34" fmla="*/ 920418 h 1805825"/>
                <a:gd name="connsiteX35" fmla="*/ 1624465 w 1805825"/>
                <a:gd name="connsiteY35" fmla="*/ 920418 h 1805825"/>
                <a:gd name="connsiteX36" fmla="*/ 1512330 w 1805825"/>
                <a:gd name="connsiteY36" fmla="*/ 920418 h 1805825"/>
                <a:gd name="connsiteX37" fmla="*/ 1501660 w 1805825"/>
                <a:gd name="connsiteY37" fmla="*/ 1026381 h 1805825"/>
                <a:gd name="connsiteX38" fmla="*/ 1477041 w 1805825"/>
                <a:gd name="connsiteY38" fmla="*/ 1109374 h 1805825"/>
                <a:gd name="connsiteX39" fmla="*/ 1510549 w 1805825"/>
                <a:gd name="connsiteY39" fmla="*/ 1122562 h 1805825"/>
                <a:gd name="connsiteX40" fmla="*/ 1631545 w 1805825"/>
                <a:gd name="connsiteY40" fmla="*/ 1170182 h 1805825"/>
                <a:gd name="connsiteX41" fmla="*/ 1641915 w 1805825"/>
                <a:gd name="connsiteY41" fmla="*/ 1194454 h 1805825"/>
                <a:gd name="connsiteX42" fmla="*/ 1624632 w 1805825"/>
                <a:gd name="connsiteY42" fmla="*/ 1204856 h 1805825"/>
                <a:gd name="connsiteX43" fmla="*/ 1617719 w 1805825"/>
                <a:gd name="connsiteY43" fmla="*/ 1204856 h 1805825"/>
                <a:gd name="connsiteX44" fmla="*/ 1463425 w 1805825"/>
                <a:gd name="connsiteY44" fmla="*/ 1144131 h 1805825"/>
                <a:gd name="connsiteX45" fmla="*/ 1425504 w 1805825"/>
                <a:gd name="connsiteY45" fmla="*/ 1220589 h 1805825"/>
                <a:gd name="connsiteX46" fmla="*/ 1345412 w 1805825"/>
                <a:gd name="connsiteY46" fmla="*/ 1321431 h 1805825"/>
                <a:gd name="connsiteX47" fmla="*/ 1383018 w 1805825"/>
                <a:gd name="connsiteY47" fmla="*/ 1358995 h 1805825"/>
                <a:gd name="connsiteX48" fmla="*/ 1539257 w 1805825"/>
                <a:gd name="connsiteY48" fmla="*/ 1515057 h 1805825"/>
                <a:gd name="connsiteX49" fmla="*/ 1539257 w 1805825"/>
                <a:gd name="connsiteY49" fmla="*/ 1539266 h 1805825"/>
                <a:gd name="connsiteX50" fmla="*/ 1528870 w 1805825"/>
                <a:gd name="connsiteY50" fmla="*/ 1546183 h 1805825"/>
                <a:gd name="connsiteX51" fmla="*/ 1515021 w 1805825"/>
                <a:gd name="connsiteY51" fmla="*/ 1539266 h 1805825"/>
                <a:gd name="connsiteX52" fmla="*/ 1322757 w 1805825"/>
                <a:gd name="connsiteY52" fmla="*/ 1347219 h 1805825"/>
                <a:gd name="connsiteX53" fmla="*/ 1271237 w 1805825"/>
                <a:gd name="connsiteY53" fmla="*/ 1391629 h 1805825"/>
                <a:gd name="connsiteX54" fmla="*/ 1189783 w 1805825"/>
                <a:gd name="connsiteY54" fmla="*/ 1443806 h 1805825"/>
                <a:gd name="connsiteX55" fmla="*/ 1163327 w 1805825"/>
                <a:gd name="connsiteY55" fmla="*/ 1455311 h 1805825"/>
                <a:gd name="connsiteX56" fmla="*/ 1178467 w 1805825"/>
                <a:gd name="connsiteY56" fmla="*/ 1490020 h 1805825"/>
                <a:gd name="connsiteX57" fmla="*/ 1230571 w 1805825"/>
                <a:gd name="connsiteY57" fmla="*/ 1609468 h 1805825"/>
                <a:gd name="connsiteX58" fmla="*/ 1220201 w 1805825"/>
                <a:gd name="connsiteY58" fmla="*/ 1633703 h 1805825"/>
                <a:gd name="connsiteX59" fmla="*/ 1213288 w 1805825"/>
                <a:gd name="connsiteY59" fmla="*/ 1633703 h 1805825"/>
                <a:gd name="connsiteX60" fmla="*/ 1196004 w 1805825"/>
                <a:gd name="connsiteY60" fmla="*/ 1623317 h 1805825"/>
                <a:gd name="connsiteX61" fmla="*/ 1139476 w 1805825"/>
                <a:gd name="connsiteY61" fmla="*/ 1493726 h 1805825"/>
                <a:gd name="connsiteX62" fmla="*/ 1129194 w 1805825"/>
                <a:gd name="connsiteY62" fmla="*/ 1470156 h 1805825"/>
                <a:gd name="connsiteX63" fmla="*/ 1100217 w 1805825"/>
                <a:gd name="connsiteY63" fmla="*/ 1482758 h 1805825"/>
                <a:gd name="connsiteX64" fmla="*/ 1003898 w 1805825"/>
                <a:gd name="connsiteY64" fmla="*/ 1507127 h 1805825"/>
                <a:gd name="connsiteX65" fmla="*/ 918958 w 1805825"/>
                <a:gd name="connsiteY65" fmla="*/ 1514163 h 1805825"/>
                <a:gd name="connsiteX66" fmla="*/ 918958 w 1805825"/>
                <a:gd name="connsiteY66" fmla="*/ 1567557 h 1805825"/>
                <a:gd name="connsiteX67" fmla="*/ 918958 w 1805825"/>
                <a:gd name="connsiteY67" fmla="*/ 1788528 h 1805825"/>
                <a:gd name="connsiteX68" fmla="*/ 902184 w 1805825"/>
                <a:gd name="connsiteY68" fmla="*/ 1805825 h 1805825"/>
                <a:gd name="connsiteX69" fmla="*/ 885409 w 1805825"/>
                <a:gd name="connsiteY69" fmla="*/ 1788528 h 1805825"/>
                <a:gd name="connsiteX70" fmla="*/ 885409 w 1805825"/>
                <a:gd name="connsiteY70" fmla="*/ 1627925 h 1805825"/>
                <a:gd name="connsiteX71" fmla="*/ 885409 w 1805825"/>
                <a:gd name="connsiteY71" fmla="*/ 1513859 h 1805825"/>
                <a:gd name="connsiteX72" fmla="*/ 778862 w 1805825"/>
                <a:gd name="connsiteY72" fmla="*/ 1503105 h 1805825"/>
                <a:gd name="connsiteX73" fmla="*/ 696946 w 1805825"/>
                <a:gd name="connsiteY73" fmla="*/ 1477647 h 1805825"/>
                <a:gd name="connsiteX74" fmla="*/ 683532 w 1805825"/>
                <a:gd name="connsiteY74" fmla="*/ 1511876 h 1805825"/>
                <a:gd name="connsiteX75" fmla="*/ 636069 w 1805825"/>
                <a:gd name="connsiteY75" fmla="*/ 1632991 h 1805825"/>
                <a:gd name="connsiteX76" fmla="*/ 618788 w 1805825"/>
                <a:gd name="connsiteY76" fmla="*/ 1646831 h 1805825"/>
                <a:gd name="connsiteX77" fmla="*/ 611876 w 1805825"/>
                <a:gd name="connsiteY77" fmla="*/ 1643371 h 1805825"/>
                <a:gd name="connsiteX78" fmla="*/ 601508 w 1805825"/>
                <a:gd name="connsiteY78" fmla="*/ 1619150 h 1805825"/>
                <a:gd name="connsiteX79" fmla="*/ 661505 w 1805825"/>
                <a:gd name="connsiteY79" fmla="*/ 1466052 h 1805825"/>
                <a:gd name="connsiteX80" fmla="*/ 560059 w 1805825"/>
                <a:gd name="connsiteY80" fmla="*/ 1410923 h 1805825"/>
                <a:gd name="connsiteX81" fmla="*/ 483921 w 1805825"/>
                <a:gd name="connsiteY81" fmla="*/ 1344910 h 1805825"/>
                <a:gd name="connsiteX82" fmla="*/ 445584 w 1805825"/>
                <a:gd name="connsiteY82" fmla="*/ 1383204 h 1805825"/>
                <a:gd name="connsiteX83" fmla="*/ 289344 w 1805825"/>
                <a:gd name="connsiteY83" fmla="*/ 1539266 h 1805825"/>
                <a:gd name="connsiteX84" fmla="*/ 275495 w 1805825"/>
                <a:gd name="connsiteY84" fmla="*/ 1546183 h 1805825"/>
                <a:gd name="connsiteX85" fmla="*/ 265107 w 1805825"/>
                <a:gd name="connsiteY85" fmla="*/ 1539266 h 1805825"/>
                <a:gd name="connsiteX86" fmla="*/ 265107 w 1805825"/>
                <a:gd name="connsiteY86" fmla="*/ 1515057 h 1805825"/>
                <a:gd name="connsiteX87" fmla="*/ 457972 w 1805825"/>
                <a:gd name="connsiteY87" fmla="*/ 1322411 h 1805825"/>
                <a:gd name="connsiteX88" fmla="*/ 449237 w 1805825"/>
                <a:gd name="connsiteY88" fmla="*/ 1314838 h 1805825"/>
                <a:gd name="connsiteX89" fmla="*/ 382732 w 1805825"/>
                <a:gd name="connsiteY89" fmla="*/ 1226879 h 1805825"/>
                <a:gd name="connsiteX90" fmla="*/ 351487 w 1805825"/>
                <a:gd name="connsiteY90" fmla="*/ 1164827 h 1805825"/>
                <a:gd name="connsiteX91" fmla="*/ 316150 w 1805825"/>
                <a:gd name="connsiteY91" fmla="*/ 1180309 h 1805825"/>
                <a:gd name="connsiteX92" fmla="*/ 196864 w 1805825"/>
                <a:gd name="connsiteY92" fmla="*/ 1232571 h 1805825"/>
                <a:gd name="connsiteX93" fmla="*/ 189949 w 1805825"/>
                <a:gd name="connsiteY93" fmla="*/ 1232571 h 1805825"/>
                <a:gd name="connsiteX94" fmla="*/ 172662 w 1805825"/>
                <a:gd name="connsiteY94" fmla="*/ 1222170 h 1805825"/>
                <a:gd name="connsiteX95" fmla="*/ 183035 w 1805825"/>
                <a:gd name="connsiteY95" fmla="*/ 1197899 h 1805825"/>
                <a:gd name="connsiteX96" fmla="*/ 312449 w 1805825"/>
                <a:gd name="connsiteY96" fmla="*/ 1141200 h 1805825"/>
                <a:gd name="connsiteX97" fmla="*/ 334685 w 1805825"/>
                <a:gd name="connsiteY97" fmla="*/ 1131458 h 1805825"/>
                <a:gd name="connsiteX98" fmla="*/ 332718 w 1805825"/>
                <a:gd name="connsiteY98" fmla="*/ 1127553 h 1805825"/>
                <a:gd name="connsiteX99" fmla="*/ 301223 w 1805825"/>
                <a:gd name="connsiteY99" fmla="*/ 1018887 h 1805825"/>
                <a:gd name="connsiteX100" fmla="*/ 291927 w 1805825"/>
                <a:gd name="connsiteY100" fmla="*/ 920418 h 1805825"/>
                <a:gd name="connsiteX101" fmla="*/ 238269 w 1805825"/>
                <a:gd name="connsiteY101" fmla="*/ 920418 h 1805825"/>
                <a:gd name="connsiteX102" fmla="*/ 17297 w 1805825"/>
                <a:gd name="connsiteY102" fmla="*/ 920418 h 1805825"/>
                <a:gd name="connsiteX103" fmla="*/ 0 w 1805825"/>
                <a:gd name="connsiteY103" fmla="*/ 902914 h 1805825"/>
                <a:gd name="connsiteX104" fmla="*/ 17297 w 1805825"/>
                <a:gd name="connsiteY104" fmla="*/ 885410 h 1805825"/>
                <a:gd name="connsiteX105" fmla="*/ 177901 w 1805825"/>
                <a:gd name="connsiteY105" fmla="*/ 885410 h 1805825"/>
                <a:gd name="connsiteX106" fmla="*/ 292037 w 1805825"/>
                <a:gd name="connsiteY106" fmla="*/ 885410 h 1805825"/>
                <a:gd name="connsiteX107" fmla="*/ 302706 w 1805825"/>
                <a:gd name="connsiteY107" fmla="*/ 779445 h 1805825"/>
                <a:gd name="connsiteX108" fmla="*/ 327180 w 1805825"/>
                <a:gd name="connsiteY108" fmla="*/ 696944 h 1805825"/>
                <a:gd name="connsiteX109" fmla="*/ 293817 w 1805825"/>
                <a:gd name="connsiteY109" fmla="*/ 683814 h 1805825"/>
                <a:gd name="connsiteX110" fmla="*/ 172821 w 1805825"/>
                <a:gd name="connsiteY110" fmla="*/ 636194 h 1805825"/>
                <a:gd name="connsiteX111" fmla="*/ 162451 w 1805825"/>
                <a:gd name="connsiteY111" fmla="*/ 611922 h 1805825"/>
                <a:gd name="connsiteX112" fmla="*/ 186648 w 1805825"/>
                <a:gd name="connsiteY112" fmla="*/ 601520 h 1805825"/>
                <a:gd name="connsiteX113" fmla="*/ 340713 w 1805825"/>
                <a:gd name="connsiteY113" fmla="*/ 662155 h 1805825"/>
                <a:gd name="connsiteX114" fmla="*/ 378863 w 1805825"/>
                <a:gd name="connsiteY114" fmla="*/ 585238 h 1805825"/>
                <a:gd name="connsiteX115" fmla="*/ 458955 w 1805825"/>
                <a:gd name="connsiteY115" fmla="*/ 484396 h 1805825"/>
                <a:gd name="connsiteX116" fmla="*/ 421347 w 1805825"/>
                <a:gd name="connsiteY116" fmla="*/ 446830 h 1805825"/>
                <a:gd name="connsiteX117" fmla="*/ 265108 w 1805825"/>
                <a:gd name="connsiteY117" fmla="*/ 290768 h 1805825"/>
                <a:gd name="connsiteX118" fmla="*/ 265108 w 1805825"/>
                <a:gd name="connsiteY118" fmla="*/ 266559 h 1805825"/>
                <a:gd name="connsiteX119" fmla="*/ 289345 w 1805825"/>
                <a:gd name="connsiteY119" fmla="*/ 266559 h 1805825"/>
                <a:gd name="connsiteX120" fmla="*/ 481611 w 1805825"/>
                <a:gd name="connsiteY120" fmla="*/ 458607 h 1805825"/>
                <a:gd name="connsiteX121" fmla="*/ 533131 w 1805825"/>
                <a:gd name="connsiteY121" fmla="*/ 414198 h 1805825"/>
                <a:gd name="connsiteX122" fmla="*/ 614585 w 1805825"/>
                <a:gd name="connsiteY122" fmla="*/ 362021 h 1805825"/>
                <a:gd name="connsiteX123" fmla="*/ 640839 w 1805825"/>
                <a:gd name="connsiteY123" fmla="*/ 350603 h 1805825"/>
                <a:gd name="connsiteX124" fmla="*/ 625898 w 1805825"/>
                <a:gd name="connsiteY124" fmla="*/ 316351 h 1805825"/>
                <a:gd name="connsiteX125" fmla="*/ 573794 w 1805825"/>
                <a:gd name="connsiteY125" fmla="*/ 196902 h 1805825"/>
                <a:gd name="connsiteX126" fmla="*/ 584164 w 1805825"/>
                <a:gd name="connsiteY126" fmla="*/ 172667 h 1805825"/>
                <a:gd name="connsiteX127" fmla="*/ 608361 w 1805825"/>
                <a:gd name="connsiteY127" fmla="*/ 183054 h 1805825"/>
                <a:gd name="connsiteX128" fmla="*/ 664890 w 1805825"/>
                <a:gd name="connsiteY128" fmla="*/ 312645 h 1805825"/>
                <a:gd name="connsiteX129" fmla="*/ 674972 w 1805825"/>
                <a:gd name="connsiteY129" fmla="*/ 335758 h 1805825"/>
                <a:gd name="connsiteX130" fmla="*/ 704151 w 1805825"/>
                <a:gd name="connsiteY130" fmla="*/ 323068 h 1805825"/>
                <a:gd name="connsiteX131" fmla="*/ 800469 w 1805825"/>
                <a:gd name="connsiteY131" fmla="*/ 298699 h 1805825"/>
                <a:gd name="connsiteX132" fmla="*/ 885409 w 1805825"/>
                <a:gd name="connsiteY132" fmla="*/ 291664 h 1805825"/>
                <a:gd name="connsiteX133" fmla="*/ 885409 w 1805825"/>
                <a:gd name="connsiteY133" fmla="*/ 241728 h 1805825"/>
                <a:gd name="connsiteX134" fmla="*/ 885409 w 1805825"/>
                <a:gd name="connsiteY134" fmla="*/ 20757 h 1805825"/>
                <a:gd name="connsiteX135" fmla="*/ 902184 w 1805825"/>
                <a:gd name="connsiteY135" fmla="*/ 0 h 18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05825" h="1805825">
                  <a:moveTo>
                    <a:pt x="902184" y="0"/>
                  </a:moveTo>
                  <a:cubicBezTo>
                    <a:pt x="912248" y="0"/>
                    <a:pt x="918958" y="10378"/>
                    <a:pt x="918958" y="20757"/>
                  </a:cubicBezTo>
                  <a:cubicBezTo>
                    <a:pt x="918958" y="76000"/>
                    <a:pt x="918958" y="129516"/>
                    <a:pt x="918958" y="181360"/>
                  </a:cubicBezTo>
                  <a:lnTo>
                    <a:pt x="918958" y="291967"/>
                  </a:lnTo>
                  <a:lnTo>
                    <a:pt x="1025504" y="302721"/>
                  </a:lnTo>
                  <a:lnTo>
                    <a:pt x="1107420" y="328179"/>
                  </a:lnTo>
                  <a:lnTo>
                    <a:pt x="1120835" y="293949"/>
                  </a:lnTo>
                  <a:cubicBezTo>
                    <a:pt x="1168298" y="172834"/>
                    <a:pt x="1168298" y="172834"/>
                    <a:pt x="1168298" y="172834"/>
                  </a:cubicBezTo>
                  <a:cubicBezTo>
                    <a:pt x="1170026" y="167644"/>
                    <a:pt x="1173482" y="164184"/>
                    <a:pt x="1177802" y="162454"/>
                  </a:cubicBezTo>
                  <a:cubicBezTo>
                    <a:pt x="1182122" y="160724"/>
                    <a:pt x="1187306" y="160724"/>
                    <a:pt x="1192490" y="162454"/>
                  </a:cubicBezTo>
                  <a:cubicBezTo>
                    <a:pt x="1202858" y="165914"/>
                    <a:pt x="1206314" y="176294"/>
                    <a:pt x="1202858" y="186675"/>
                  </a:cubicBezTo>
                  <a:lnTo>
                    <a:pt x="1142861" y="339774"/>
                  </a:lnTo>
                  <a:lnTo>
                    <a:pt x="1244307" y="394903"/>
                  </a:lnTo>
                  <a:lnTo>
                    <a:pt x="1320444" y="460916"/>
                  </a:lnTo>
                  <a:lnTo>
                    <a:pt x="1358782" y="422621"/>
                  </a:lnTo>
                  <a:cubicBezTo>
                    <a:pt x="1515021" y="266559"/>
                    <a:pt x="1515021" y="266559"/>
                    <a:pt x="1515021" y="266559"/>
                  </a:cubicBezTo>
                  <a:cubicBezTo>
                    <a:pt x="1521946" y="259642"/>
                    <a:pt x="1532333" y="259642"/>
                    <a:pt x="1539257" y="266559"/>
                  </a:cubicBezTo>
                  <a:cubicBezTo>
                    <a:pt x="1546182" y="273476"/>
                    <a:pt x="1546182" y="283851"/>
                    <a:pt x="1539257" y="290768"/>
                  </a:cubicBezTo>
                  <a:lnTo>
                    <a:pt x="1346393" y="483414"/>
                  </a:lnTo>
                  <a:lnTo>
                    <a:pt x="1355129" y="490989"/>
                  </a:lnTo>
                  <a:cubicBezTo>
                    <a:pt x="1379821" y="518188"/>
                    <a:pt x="1402102" y="547620"/>
                    <a:pt x="1421634" y="578947"/>
                  </a:cubicBezTo>
                  <a:lnTo>
                    <a:pt x="1453106" y="641450"/>
                  </a:lnTo>
                  <a:lnTo>
                    <a:pt x="1488217" y="626067"/>
                  </a:lnTo>
                  <a:cubicBezTo>
                    <a:pt x="1607502" y="573805"/>
                    <a:pt x="1607502" y="573805"/>
                    <a:pt x="1607502" y="573805"/>
                  </a:cubicBezTo>
                  <a:cubicBezTo>
                    <a:pt x="1614417" y="570338"/>
                    <a:pt x="1628246" y="573805"/>
                    <a:pt x="1631704" y="584207"/>
                  </a:cubicBezTo>
                  <a:cubicBezTo>
                    <a:pt x="1635161" y="594608"/>
                    <a:pt x="1631704" y="605010"/>
                    <a:pt x="1621331" y="608477"/>
                  </a:cubicBezTo>
                  <a:cubicBezTo>
                    <a:pt x="1576817" y="627980"/>
                    <a:pt x="1533693" y="646874"/>
                    <a:pt x="1491917" y="665177"/>
                  </a:cubicBezTo>
                  <a:lnTo>
                    <a:pt x="1469909" y="674819"/>
                  </a:lnTo>
                  <a:lnTo>
                    <a:pt x="1471648" y="678274"/>
                  </a:lnTo>
                  <a:cubicBezTo>
                    <a:pt x="1485346" y="713052"/>
                    <a:pt x="1495957" y="749387"/>
                    <a:pt x="1503143" y="786939"/>
                  </a:cubicBezTo>
                  <a:lnTo>
                    <a:pt x="1512440" y="885410"/>
                  </a:lnTo>
                  <a:lnTo>
                    <a:pt x="1564097" y="885410"/>
                  </a:lnTo>
                  <a:cubicBezTo>
                    <a:pt x="1785069" y="885410"/>
                    <a:pt x="1785069" y="885410"/>
                    <a:pt x="1785069" y="885410"/>
                  </a:cubicBezTo>
                  <a:cubicBezTo>
                    <a:pt x="1795447" y="885410"/>
                    <a:pt x="1805825" y="892412"/>
                    <a:pt x="1805825" y="902914"/>
                  </a:cubicBezTo>
                  <a:cubicBezTo>
                    <a:pt x="1805825" y="913417"/>
                    <a:pt x="1795447" y="920418"/>
                    <a:pt x="1785069" y="920418"/>
                  </a:cubicBezTo>
                  <a:cubicBezTo>
                    <a:pt x="1729826" y="920418"/>
                    <a:pt x="1676309" y="920418"/>
                    <a:pt x="1624465" y="920418"/>
                  </a:cubicBezTo>
                  <a:lnTo>
                    <a:pt x="1512330" y="920418"/>
                  </a:lnTo>
                  <a:lnTo>
                    <a:pt x="1501660" y="1026381"/>
                  </a:lnTo>
                  <a:lnTo>
                    <a:pt x="1477041" y="1109374"/>
                  </a:lnTo>
                  <a:lnTo>
                    <a:pt x="1510549" y="1122562"/>
                  </a:lnTo>
                  <a:cubicBezTo>
                    <a:pt x="1631545" y="1170182"/>
                    <a:pt x="1631545" y="1170182"/>
                    <a:pt x="1631545" y="1170182"/>
                  </a:cubicBezTo>
                  <a:cubicBezTo>
                    <a:pt x="1641915" y="1173649"/>
                    <a:pt x="1645372" y="1184051"/>
                    <a:pt x="1641915" y="1194454"/>
                  </a:cubicBezTo>
                  <a:cubicBezTo>
                    <a:pt x="1638459" y="1201389"/>
                    <a:pt x="1631545" y="1204856"/>
                    <a:pt x="1624632" y="1204856"/>
                  </a:cubicBezTo>
                  <a:cubicBezTo>
                    <a:pt x="1624632" y="1204856"/>
                    <a:pt x="1621175" y="1204856"/>
                    <a:pt x="1617719" y="1204856"/>
                  </a:cubicBezTo>
                  <a:lnTo>
                    <a:pt x="1463425" y="1144131"/>
                  </a:lnTo>
                  <a:lnTo>
                    <a:pt x="1425504" y="1220589"/>
                  </a:lnTo>
                  <a:lnTo>
                    <a:pt x="1345412" y="1321431"/>
                  </a:lnTo>
                  <a:lnTo>
                    <a:pt x="1383018" y="1358995"/>
                  </a:lnTo>
                  <a:cubicBezTo>
                    <a:pt x="1539257" y="1515057"/>
                    <a:pt x="1539257" y="1515057"/>
                    <a:pt x="1539257" y="1515057"/>
                  </a:cubicBezTo>
                  <a:cubicBezTo>
                    <a:pt x="1546182" y="1521974"/>
                    <a:pt x="1546182" y="1532349"/>
                    <a:pt x="1539257" y="1539266"/>
                  </a:cubicBezTo>
                  <a:cubicBezTo>
                    <a:pt x="1535795" y="1542725"/>
                    <a:pt x="1532333" y="1546183"/>
                    <a:pt x="1528870" y="1546183"/>
                  </a:cubicBezTo>
                  <a:cubicBezTo>
                    <a:pt x="1521946" y="1546183"/>
                    <a:pt x="1518483" y="1542725"/>
                    <a:pt x="1515021" y="1539266"/>
                  </a:cubicBezTo>
                  <a:lnTo>
                    <a:pt x="1322757" y="1347219"/>
                  </a:lnTo>
                  <a:lnTo>
                    <a:pt x="1271237" y="1391629"/>
                  </a:lnTo>
                  <a:cubicBezTo>
                    <a:pt x="1245588" y="1411074"/>
                    <a:pt x="1218361" y="1428542"/>
                    <a:pt x="1189783" y="1443806"/>
                  </a:cubicBezTo>
                  <a:lnTo>
                    <a:pt x="1163327" y="1455311"/>
                  </a:lnTo>
                  <a:lnTo>
                    <a:pt x="1178467" y="1490020"/>
                  </a:lnTo>
                  <a:cubicBezTo>
                    <a:pt x="1230571" y="1609468"/>
                    <a:pt x="1230571" y="1609468"/>
                    <a:pt x="1230571" y="1609468"/>
                  </a:cubicBezTo>
                  <a:cubicBezTo>
                    <a:pt x="1234028" y="1619855"/>
                    <a:pt x="1230571" y="1630241"/>
                    <a:pt x="1220201" y="1633703"/>
                  </a:cubicBezTo>
                  <a:cubicBezTo>
                    <a:pt x="1216745" y="1633703"/>
                    <a:pt x="1216745" y="1633703"/>
                    <a:pt x="1213288" y="1633703"/>
                  </a:cubicBezTo>
                  <a:cubicBezTo>
                    <a:pt x="1206374" y="1633703"/>
                    <a:pt x="1199461" y="1630241"/>
                    <a:pt x="1196004" y="1623317"/>
                  </a:cubicBezTo>
                  <a:cubicBezTo>
                    <a:pt x="1176560" y="1578741"/>
                    <a:pt x="1157724" y="1535559"/>
                    <a:pt x="1139476" y="1493726"/>
                  </a:cubicBezTo>
                  <a:lnTo>
                    <a:pt x="1129194" y="1470156"/>
                  </a:lnTo>
                  <a:lnTo>
                    <a:pt x="1100217" y="1482758"/>
                  </a:lnTo>
                  <a:cubicBezTo>
                    <a:pt x="1069161" y="1493387"/>
                    <a:pt x="1036979" y="1501586"/>
                    <a:pt x="1003898" y="1507127"/>
                  </a:cubicBezTo>
                  <a:lnTo>
                    <a:pt x="918958" y="1514163"/>
                  </a:lnTo>
                  <a:lnTo>
                    <a:pt x="918958" y="1567557"/>
                  </a:lnTo>
                  <a:cubicBezTo>
                    <a:pt x="918958" y="1788528"/>
                    <a:pt x="918958" y="1788528"/>
                    <a:pt x="918958" y="1788528"/>
                  </a:cubicBezTo>
                  <a:cubicBezTo>
                    <a:pt x="918958" y="1795447"/>
                    <a:pt x="912248" y="1805825"/>
                    <a:pt x="902184" y="1805825"/>
                  </a:cubicBezTo>
                  <a:cubicBezTo>
                    <a:pt x="892119" y="1805825"/>
                    <a:pt x="885409" y="1795447"/>
                    <a:pt x="885409" y="1788528"/>
                  </a:cubicBezTo>
                  <a:cubicBezTo>
                    <a:pt x="885409" y="1733285"/>
                    <a:pt x="885409" y="1679769"/>
                    <a:pt x="885409" y="1627925"/>
                  </a:cubicBezTo>
                  <a:lnTo>
                    <a:pt x="885409" y="1513859"/>
                  </a:lnTo>
                  <a:lnTo>
                    <a:pt x="778862" y="1503105"/>
                  </a:lnTo>
                  <a:lnTo>
                    <a:pt x="696946" y="1477647"/>
                  </a:lnTo>
                  <a:lnTo>
                    <a:pt x="683532" y="1511876"/>
                  </a:lnTo>
                  <a:cubicBezTo>
                    <a:pt x="636069" y="1632991"/>
                    <a:pt x="636069" y="1632991"/>
                    <a:pt x="636069" y="1632991"/>
                  </a:cubicBezTo>
                  <a:cubicBezTo>
                    <a:pt x="632613" y="1639911"/>
                    <a:pt x="625701" y="1646831"/>
                    <a:pt x="618788" y="1646831"/>
                  </a:cubicBezTo>
                  <a:cubicBezTo>
                    <a:pt x="615332" y="1646831"/>
                    <a:pt x="615332" y="1643371"/>
                    <a:pt x="611876" y="1643371"/>
                  </a:cubicBezTo>
                  <a:cubicBezTo>
                    <a:pt x="601508" y="1639911"/>
                    <a:pt x="598052" y="1629531"/>
                    <a:pt x="601508" y="1619150"/>
                  </a:cubicBezTo>
                  <a:lnTo>
                    <a:pt x="661505" y="1466052"/>
                  </a:lnTo>
                  <a:lnTo>
                    <a:pt x="560059" y="1410923"/>
                  </a:lnTo>
                  <a:lnTo>
                    <a:pt x="483921" y="1344910"/>
                  </a:lnTo>
                  <a:lnTo>
                    <a:pt x="445584" y="1383204"/>
                  </a:lnTo>
                  <a:cubicBezTo>
                    <a:pt x="289344" y="1539266"/>
                    <a:pt x="289344" y="1539266"/>
                    <a:pt x="289344" y="1539266"/>
                  </a:cubicBezTo>
                  <a:cubicBezTo>
                    <a:pt x="285882" y="1542725"/>
                    <a:pt x="282419" y="1546183"/>
                    <a:pt x="275495" y="1546183"/>
                  </a:cubicBezTo>
                  <a:cubicBezTo>
                    <a:pt x="272032" y="1546183"/>
                    <a:pt x="268570" y="1542725"/>
                    <a:pt x="265107" y="1539266"/>
                  </a:cubicBezTo>
                  <a:cubicBezTo>
                    <a:pt x="258183" y="1532349"/>
                    <a:pt x="258183" y="1521974"/>
                    <a:pt x="265107" y="1515057"/>
                  </a:cubicBezTo>
                  <a:lnTo>
                    <a:pt x="457972" y="1322411"/>
                  </a:lnTo>
                  <a:lnTo>
                    <a:pt x="449237" y="1314838"/>
                  </a:lnTo>
                  <a:cubicBezTo>
                    <a:pt x="424546" y="1287639"/>
                    <a:pt x="402265" y="1258206"/>
                    <a:pt x="382732" y="1226879"/>
                  </a:cubicBezTo>
                  <a:lnTo>
                    <a:pt x="351487" y="1164827"/>
                  </a:lnTo>
                  <a:lnTo>
                    <a:pt x="316150" y="1180309"/>
                  </a:lnTo>
                  <a:cubicBezTo>
                    <a:pt x="196864" y="1232571"/>
                    <a:pt x="196864" y="1232571"/>
                    <a:pt x="196864" y="1232571"/>
                  </a:cubicBezTo>
                  <a:cubicBezTo>
                    <a:pt x="193407" y="1232571"/>
                    <a:pt x="193407" y="1232571"/>
                    <a:pt x="189949" y="1232571"/>
                  </a:cubicBezTo>
                  <a:cubicBezTo>
                    <a:pt x="183035" y="1232571"/>
                    <a:pt x="176120" y="1229104"/>
                    <a:pt x="172662" y="1222170"/>
                  </a:cubicBezTo>
                  <a:cubicBezTo>
                    <a:pt x="169205" y="1215235"/>
                    <a:pt x="172662" y="1201366"/>
                    <a:pt x="183035" y="1197899"/>
                  </a:cubicBezTo>
                  <a:cubicBezTo>
                    <a:pt x="227549" y="1178396"/>
                    <a:pt x="270673" y="1159503"/>
                    <a:pt x="312449" y="1141200"/>
                  </a:cubicBezTo>
                  <a:lnTo>
                    <a:pt x="334685" y="1131458"/>
                  </a:lnTo>
                  <a:lnTo>
                    <a:pt x="332718" y="1127553"/>
                  </a:lnTo>
                  <a:cubicBezTo>
                    <a:pt x="319021" y="1092775"/>
                    <a:pt x="308410" y="1056440"/>
                    <a:pt x="301223" y="1018887"/>
                  </a:cubicBezTo>
                  <a:lnTo>
                    <a:pt x="291927" y="920418"/>
                  </a:lnTo>
                  <a:lnTo>
                    <a:pt x="238269" y="920418"/>
                  </a:lnTo>
                  <a:cubicBezTo>
                    <a:pt x="17297" y="920418"/>
                    <a:pt x="17297" y="920418"/>
                    <a:pt x="17297" y="920418"/>
                  </a:cubicBezTo>
                  <a:cubicBezTo>
                    <a:pt x="10378" y="920418"/>
                    <a:pt x="0" y="913417"/>
                    <a:pt x="0" y="902914"/>
                  </a:cubicBezTo>
                  <a:cubicBezTo>
                    <a:pt x="0" y="892412"/>
                    <a:pt x="10378" y="885410"/>
                    <a:pt x="17297" y="885410"/>
                  </a:cubicBezTo>
                  <a:cubicBezTo>
                    <a:pt x="72540" y="885410"/>
                    <a:pt x="126056" y="885410"/>
                    <a:pt x="177901" y="885410"/>
                  </a:cubicBezTo>
                  <a:lnTo>
                    <a:pt x="292037" y="885410"/>
                  </a:lnTo>
                  <a:lnTo>
                    <a:pt x="302706" y="779445"/>
                  </a:lnTo>
                  <a:lnTo>
                    <a:pt x="327180" y="696944"/>
                  </a:lnTo>
                  <a:lnTo>
                    <a:pt x="293817" y="683814"/>
                  </a:lnTo>
                  <a:cubicBezTo>
                    <a:pt x="172821" y="636194"/>
                    <a:pt x="172821" y="636194"/>
                    <a:pt x="172821" y="636194"/>
                  </a:cubicBezTo>
                  <a:cubicBezTo>
                    <a:pt x="162451" y="632727"/>
                    <a:pt x="158994" y="622324"/>
                    <a:pt x="162451" y="611922"/>
                  </a:cubicBezTo>
                  <a:cubicBezTo>
                    <a:pt x="165908" y="601520"/>
                    <a:pt x="176278" y="598052"/>
                    <a:pt x="186648" y="601520"/>
                  </a:cubicBezTo>
                  <a:lnTo>
                    <a:pt x="340713" y="662155"/>
                  </a:lnTo>
                  <a:lnTo>
                    <a:pt x="378863" y="585238"/>
                  </a:lnTo>
                  <a:lnTo>
                    <a:pt x="458955" y="484396"/>
                  </a:lnTo>
                  <a:lnTo>
                    <a:pt x="421347" y="446830"/>
                  </a:lnTo>
                  <a:cubicBezTo>
                    <a:pt x="265108" y="290768"/>
                    <a:pt x="265108" y="290768"/>
                    <a:pt x="265108" y="290768"/>
                  </a:cubicBezTo>
                  <a:cubicBezTo>
                    <a:pt x="258183" y="283851"/>
                    <a:pt x="258183" y="273476"/>
                    <a:pt x="265108" y="266559"/>
                  </a:cubicBezTo>
                  <a:cubicBezTo>
                    <a:pt x="272033" y="259642"/>
                    <a:pt x="282420" y="259642"/>
                    <a:pt x="289345" y="266559"/>
                  </a:cubicBezTo>
                  <a:lnTo>
                    <a:pt x="481611" y="458607"/>
                  </a:lnTo>
                  <a:lnTo>
                    <a:pt x="533131" y="414198"/>
                  </a:lnTo>
                  <a:cubicBezTo>
                    <a:pt x="558780" y="394753"/>
                    <a:pt x="586007" y="377285"/>
                    <a:pt x="614585" y="362021"/>
                  </a:cubicBezTo>
                  <a:lnTo>
                    <a:pt x="640839" y="350603"/>
                  </a:lnTo>
                  <a:lnTo>
                    <a:pt x="625898" y="316351"/>
                  </a:lnTo>
                  <a:cubicBezTo>
                    <a:pt x="573794" y="196902"/>
                    <a:pt x="573794" y="196902"/>
                    <a:pt x="573794" y="196902"/>
                  </a:cubicBezTo>
                  <a:cubicBezTo>
                    <a:pt x="570337" y="189978"/>
                    <a:pt x="573794" y="179592"/>
                    <a:pt x="584164" y="172667"/>
                  </a:cubicBezTo>
                  <a:cubicBezTo>
                    <a:pt x="594534" y="169205"/>
                    <a:pt x="604904" y="172667"/>
                    <a:pt x="608361" y="183054"/>
                  </a:cubicBezTo>
                  <a:cubicBezTo>
                    <a:pt x="627805" y="227629"/>
                    <a:pt x="646642" y="270812"/>
                    <a:pt x="664890" y="312645"/>
                  </a:cubicBezTo>
                  <a:lnTo>
                    <a:pt x="674972" y="335758"/>
                  </a:lnTo>
                  <a:lnTo>
                    <a:pt x="704151" y="323068"/>
                  </a:lnTo>
                  <a:cubicBezTo>
                    <a:pt x="735207" y="312439"/>
                    <a:pt x="767389" y="304241"/>
                    <a:pt x="800469" y="298699"/>
                  </a:cubicBezTo>
                  <a:lnTo>
                    <a:pt x="885409" y="291664"/>
                  </a:lnTo>
                  <a:lnTo>
                    <a:pt x="885409" y="241728"/>
                  </a:lnTo>
                  <a:cubicBezTo>
                    <a:pt x="885409" y="20757"/>
                    <a:pt x="885409" y="20757"/>
                    <a:pt x="885409" y="20757"/>
                  </a:cubicBezTo>
                  <a:cubicBezTo>
                    <a:pt x="885409" y="10378"/>
                    <a:pt x="892119" y="0"/>
                    <a:pt x="90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3665" y="4201200"/>
            <a:ext cx="7368241" cy="770400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889021"/>
            <a:ext cx="10514231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091" y="3596907"/>
            <a:ext cx="10514231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293" y="0"/>
            <a:ext cx="10514231" cy="72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282961"/>
            <a:ext cx="51571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80" y="2106873"/>
            <a:ext cx="5157115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282961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7" y="2106873"/>
            <a:ext cx="5182513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1534" y="1857600"/>
            <a:ext cx="7087477" cy="1976400"/>
          </a:xfrm>
        </p:spPr>
        <p:txBody>
          <a:bodyPr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91" y="754380"/>
            <a:ext cx="4164658" cy="16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754380"/>
            <a:ext cx="6169597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7" y="2356380"/>
            <a:ext cx="4164658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7234" y="365125"/>
            <a:ext cx="1885089" cy="5811838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125"/>
            <a:ext cx="8407944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3580" y="1"/>
            <a:ext cx="10514231" cy="72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957943"/>
            <a:ext cx="10514231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574926" y="1988840"/>
            <a:ext cx="7085678" cy="936104"/>
          </a:xfrm>
        </p:spPr>
        <p:txBody>
          <a:bodyPr anchor="ctr"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延迟加载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367014" y="3836758"/>
            <a:ext cx="6256062" cy="2400554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CN" altLang="en-US" smtClean="0"/>
              <a:t>什么是延迟加载</a:t>
            </a:r>
            <a:endParaRPr lang="en-US" altLang="zh-CN" smtClean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mtClean="0"/>
              <a:t>使用</a:t>
            </a:r>
            <a:r>
              <a:rPr lang="en-US" altLang="zh-CN" smtClean="0"/>
              <a:t>association</a:t>
            </a:r>
            <a:r>
              <a:rPr lang="zh-CN" altLang="en-US" smtClean="0"/>
              <a:t>实现延迟加载的方法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smtClean="0"/>
              <a:t>延迟加载的配置</a:t>
            </a:r>
          </a:p>
        </p:txBody>
      </p:sp>
      <p:sp>
        <p:nvSpPr>
          <p:cNvPr id="6" name="Text Box 3"/>
          <p:cNvSpPr txBox="1"/>
          <p:nvPr/>
        </p:nvSpPr>
        <p:spPr>
          <a:xfrm>
            <a:off x="3862958" y="3284984"/>
            <a:ext cx="1727200" cy="36933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fontAlgn="base" hangingPunct="0"/>
            <a:r>
              <a:rPr lang="zh-CN" altLang="en-US" b="1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</a:rPr>
              <a:t>本讲大纲</a:t>
            </a:r>
            <a:r>
              <a:rPr lang="zh-CN" altLang="en-US" b="1" strike="noStrike" noProof="1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什么是延迟加载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200" smtClean="0"/>
              <a:t>举个例子：如果查询订单并且关联查询用户信息。如果先查询订单信息即可满足要求，当我们需要查询用户信息时再查询用户信息。把对用户信息的按需去查询就是延迟加载。 所以延迟加载即先从单表查询、需要时再从关联表去关联查询，大大提高数据库性能，因为查询单表要比关联查询多张表速度要快。 </a:t>
            </a:r>
            <a:br>
              <a:rPr lang="zh-CN" altLang="en-US" sz="2200" smtClean="0"/>
            </a:br>
            <a:r>
              <a:rPr lang="zh-CN" altLang="en-US" sz="2200" smtClean="0"/>
              <a:t>我们来对比一下：</a:t>
            </a:r>
            <a:endParaRPr lang="en-US" altLang="zh-CN" sz="2200" smtClean="0"/>
          </a:p>
          <a:p>
            <a:pPr algn="l"/>
            <a:endParaRPr lang="en-US" altLang="zh-CN" sz="2200" smtClean="0"/>
          </a:p>
          <a:p>
            <a:pPr algn="l"/>
            <a:endParaRPr lang="en-US" altLang="zh-CN" sz="2200" smtClean="0"/>
          </a:p>
          <a:p>
            <a:pPr algn="l"/>
            <a:r>
              <a:rPr lang="zh-CN" altLang="en-US" sz="2200" smtClean="0"/>
              <a:t>所以这就比较直观了，也就是说，我把关联查询分两次来做，而不是一次性查出所有的。第一步只查询单表</a:t>
            </a:r>
            <a:r>
              <a:rPr lang="en-US" altLang="zh-CN" sz="2200" smtClean="0"/>
              <a:t>orders</a:t>
            </a:r>
            <a:r>
              <a:rPr lang="zh-CN" altLang="en-US" sz="2200" smtClean="0"/>
              <a:t>，必然会查出</a:t>
            </a:r>
            <a:r>
              <a:rPr lang="en-US" altLang="zh-CN" sz="2200" smtClean="0"/>
              <a:t>orders</a:t>
            </a:r>
            <a:r>
              <a:rPr lang="zh-CN" altLang="en-US" sz="2200" smtClean="0"/>
              <a:t>中的一个</a:t>
            </a:r>
            <a:r>
              <a:rPr lang="en-US" altLang="zh-CN" sz="2200" smtClean="0"/>
              <a:t>user_id</a:t>
            </a:r>
            <a:r>
              <a:rPr lang="zh-CN" altLang="en-US" sz="2200" smtClean="0"/>
              <a:t>字段，然后我再根据这个</a:t>
            </a:r>
            <a:r>
              <a:rPr lang="en-US" altLang="zh-CN" sz="2200" smtClean="0"/>
              <a:t>user_id</a:t>
            </a:r>
            <a:r>
              <a:rPr lang="zh-CN" altLang="en-US" sz="2200" smtClean="0"/>
              <a:t>查</a:t>
            </a:r>
            <a:r>
              <a:rPr lang="en-US" altLang="zh-CN" sz="2200" smtClean="0"/>
              <a:t>user</a:t>
            </a:r>
            <a:r>
              <a:rPr lang="zh-CN" altLang="en-US" sz="2200" smtClean="0"/>
              <a:t>表，也是单表查询。下面来总结一下如何使用这个延迟加载。</a:t>
            </a:r>
            <a:endParaRPr lang="en-US" altLang="zh-CN" sz="2200" smtClean="0"/>
          </a:p>
          <a:p>
            <a:pPr algn="l"/>
            <a:endParaRPr lang="zh-CN" altLang="en-US" sz="2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3140968"/>
            <a:ext cx="721350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association</a:t>
            </a:r>
            <a:r>
              <a:rPr lang="zh-CN" altLang="en-US" smtClean="0"/>
              <a:t>实现延迟加载的方法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200" smtClean="0"/>
              <a:t>前面章节中总结了</a:t>
            </a:r>
            <a:r>
              <a:rPr lang="en-US" altLang="zh-CN" sz="2200" smtClean="0"/>
              <a:t>resultMap</a:t>
            </a:r>
            <a:r>
              <a:rPr lang="zh-CN" altLang="en-US" sz="2200" smtClean="0"/>
              <a:t>可以实现高级映射（使用</a:t>
            </a:r>
            <a:r>
              <a:rPr lang="en-US" altLang="zh-CN" sz="2200" smtClean="0"/>
              <a:t>association</a:t>
            </a:r>
            <a:r>
              <a:rPr lang="zh-CN" altLang="en-US" sz="2200" smtClean="0"/>
              <a:t>、</a:t>
            </a:r>
            <a:r>
              <a:rPr lang="en-US" altLang="zh-CN" sz="2200" smtClean="0"/>
              <a:t>collection</a:t>
            </a:r>
            <a:r>
              <a:rPr lang="zh-CN" altLang="en-US" sz="2200" smtClean="0"/>
              <a:t>实现一对一及一对多映射），其实</a:t>
            </a:r>
            <a:r>
              <a:rPr lang="en-US" altLang="zh-CN" sz="2200" smtClean="0"/>
              <a:t>association</a:t>
            </a:r>
            <a:r>
              <a:rPr lang="zh-CN" altLang="en-US" sz="2200" smtClean="0"/>
              <a:t>和</a:t>
            </a:r>
            <a:r>
              <a:rPr lang="en-US" altLang="zh-CN" sz="2200" smtClean="0"/>
              <a:t>collection</a:t>
            </a:r>
            <a:r>
              <a:rPr lang="zh-CN" altLang="en-US" sz="2200" smtClean="0"/>
              <a:t>还具备延迟加载的功能，这里我就拿</a:t>
            </a:r>
            <a:r>
              <a:rPr lang="en-US" altLang="zh-CN" sz="2200" smtClean="0"/>
              <a:t>association</a:t>
            </a:r>
            <a:r>
              <a:rPr lang="zh-CN" altLang="en-US" sz="2200" smtClean="0"/>
              <a:t>来说明，</a:t>
            </a:r>
            <a:r>
              <a:rPr lang="en-US" altLang="zh-CN" sz="2200" smtClean="0"/>
              <a:t>collection</a:t>
            </a:r>
            <a:r>
              <a:rPr lang="zh-CN" altLang="en-US" sz="2200" smtClean="0"/>
              <a:t>和</a:t>
            </a:r>
            <a:r>
              <a:rPr lang="en-US" altLang="zh-CN" sz="2200" smtClean="0"/>
              <a:t>association</a:t>
            </a:r>
            <a:r>
              <a:rPr lang="zh-CN" altLang="en-US" sz="2200" smtClean="0"/>
              <a:t>使用的方法都是一样的。需求就是上面提到的，查询订单并且关联查询用户，查询用户使用延迟加载。 </a:t>
            </a:r>
            <a:endParaRPr lang="en-US" altLang="zh-CN" sz="2200" smtClean="0"/>
          </a:p>
          <a:p>
            <a:pPr algn="l"/>
            <a:r>
              <a:rPr lang="zh-CN" altLang="en-US" sz="2200" smtClean="0"/>
              <a:t>由上面的分析可知，延迟加载要查询两次，第二次是按需查询，之前一对一关联查询的时候只需要查一次，把订单和用户信息都查出来了，所以只要写一个</a:t>
            </a:r>
            <a:r>
              <a:rPr lang="en-US" altLang="zh-CN" sz="2200" smtClean="0"/>
              <a:t>mapper</a:t>
            </a:r>
            <a:r>
              <a:rPr lang="zh-CN" altLang="en-US" sz="2200" smtClean="0"/>
              <a:t>即可，但是延迟加载查两次，所以理所当然要有两个</a:t>
            </a:r>
            <a:r>
              <a:rPr lang="en-US" altLang="zh-CN" sz="2200" smtClean="0"/>
              <a:t>mapper</a:t>
            </a:r>
            <a:r>
              <a:rPr lang="zh-CN" altLang="en-US" sz="2200" smtClean="0"/>
              <a:t>。</a:t>
            </a:r>
            <a:endParaRPr lang="zh-CN" altLang="en-US" sz="2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association</a:t>
            </a:r>
            <a:r>
              <a:rPr lang="zh-CN" altLang="en-US" smtClean="0"/>
              <a:t>实现延迟加载的方法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要完成上面的业务，首先得写两个</a:t>
            </a:r>
            <a:r>
              <a:rPr lang="en-US" altLang="zh-CN" sz="2200" smtClean="0"/>
              <a:t>mapper</a:t>
            </a:r>
            <a:r>
              <a:rPr lang="zh-CN" altLang="en-US" sz="2200" smtClean="0"/>
              <a:t>，分别描述查询订单和查询用户信息的方法：</a:t>
            </a:r>
            <a:endParaRPr lang="en-US" altLang="zh-CN" sz="2200" smtClean="0"/>
          </a:p>
          <a:p>
            <a:pPr lvl="1"/>
            <a:r>
              <a:rPr lang="zh-CN" altLang="en-US" sz="1800" smtClean="0"/>
              <a:t>只查询订单信息的方法：</a:t>
            </a:r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1"/>
            <a:r>
              <a:rPr lang="zh-CN" altLang="en-US" sz="1800" smtClean="0"/>
              <a:t>只查询用户信息的方法：</a:t>
            </a:r>
            <a:endParaRPr lang="zh-CN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726" y="2420888"/>
            <a:ext cx="674640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726" y="3861048"/>
            <a:ext cx="54006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association</a:t>
            </a:r>
            <a:r>
              <a:rPr lang="zh-CN" altLang="en-US" smtClean="0"/>
              <a:t>实现延迟加载的方法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定义</a:t>
            </a:r>
            <a:r>
              <a:rPr lang="en-US" altLang="zh-CN" sz="2200" smtClean="0"/>
              <a:t>resultMap</a:t>
            </a:r>
          </a:p>
          <a:p>
            <a:endParaRPr lang="zh-CN" altLang="en-US" sz="2200"/>
          </a:p>
        </p:txBody>
      </p:sp>
      <p:pic>
        <p:nvPicPr>
          <p:cNvPr id="3076" name="Picture 4" descr="result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645" y="1628800"/>
            <a:ext cx="10517777" cy="3672408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延迟加载的配置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200" smtClean="0"/>
              <a:t>mybatis</a:t>
            </a:r>
            <a:r>
              <a:rPr lang="zh-CN" altLang="en-US" sz="2200" smtClean="0"/>
              <a:t>默认没有开启延迟加载，需要在</a:t>
            </a:r>
            <a:r>
              <a:rPr lang="en-US" altLang="zh-CN" sz="2200" smtClean="0"/>
              <a:t>SqlMapConfig.xml</a:t>
            </a:r>
            <a:r>
              <a:rPr lang="zh-CN" altLang="en-US" sz="2200" smtClean="0"/>
              <a:t>中</a:t>
            </a:r>
            <a:r>
              <a:rPr lang="en-US" altLang="zh-CN" sz="2200" smtClean="0"/>
              <a:t>setting</a:t>
            </a:r>
            <a:r>
              <a:rPr lang="zh-CN" altLang="en-US" sz="2200" smtClean="0"/>
              <a:t>配置。</a:t>
            </a:r>
            <a:endParaRPr lang="en-US" altLang="zh-CN" sz="2200" smtClean="0"/>
          </a:p>
          <a:p>
            <a:pPr algn="l"/>
            <a:endParaRPr lang="en-US" altLang="zh-CN" sz="2200" smtClean="0"/>
          </a:p>
          <a:p>
            <a:pPr algn="l"/>
            <a:endParaRPr lang="en-US" altLang="zh-CN" sz="2200" smtClean="0"/>
          </a:p>
          <a:p>
            <a:pPr algn="l"/>
            <a:endParaRPr lang="en-US" altLang="zh-CN" sz="2200" smtClean="0"/>
          </a:p>
          <a:p>
            <a:pPr algn="l"/>
            <a:r>
              <a:rPr lang="zh-CN" altLang="en-US" sz="2200" smtClean="0"/>
              <a:t>属性如下：</a:t>
            </a:r>
            <a:endParaRPr lang="en-US" altLang="zh-CN" sz="2200" smtClean="0"/>
          </a:p>
          <a:p>
            <a:pPr algn="l"/>
            <a:endParaRPr lang="zh-CN" altLang="en-US" sz="220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2678" y="1628800"/>
            <a:ext cx="477996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2678" y="3717032"/>
            <a:ext cx="649152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82838" y="2636912"/>
            <a:ext cx="7085678" cy="936104"/>
          </a:xfrm>
        </p:spPr>
        <p:txBody>
          <a:bodyPr anchor="ctr"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8EAD"/>
      </a:accent1>
      <a:accent2>
        <a:srgbClr val="F3C71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Words>419</Words>
  <Application>Microsoft Office PowerPoint</Application>
  <PresentationFormat>自定义</PresentationFormat>
  <Paragraphs>28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主题1</vt:lpstr>
      <vt:lpstr>MyBatis延迟加载</vt:lpstr>
      <vt:lpstr>什么是延迟加载</vt:lpstr>
      <vt:lpstr>使用association实现延迟加载的方法</vt:lpstr>
      <vt:lpstr>使用association实现延迟加载的方法</vt:lpstr>
      <vt:lpstr>使用association实现延迟加载的方法</vt:lpstr>
      <vt:lpstr>延迟加载的配置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768</cp:revision>
  <dcterms:modified xsi:type="dcterms:W3CDTF">2017-10-26T08:05:25Z</dcterms:modified>
</cp:coreProperties>
</file>