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32" r:id="rId3"/>
    <p:sldId id="333" r:id="rId4"/>
    <p:sldId id="334" r:id="rId5"/>
    <p:sldId id="335" r:id="rId6"/>
    <p:sldId id="336" r:id="rId7"/>
    <p:sldId id="337" r:id="rId8"/>
    <p:sldId id="338" r:id="rId9"/>
    <p:sldId id="339" r:id="rId10"/>
    <p:sldId id="340" r:id="rId11"/>
    <p:sldId id="341" r:id="rId12"/>
    <p:sldId id="321" r:id="rId1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62" d="100"/>
          <a:sy n="62" d="100"/>
        </p:scale>
        <p:origin x="-918"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72445-B465-4A1A-80AA-4B439F36B3E1}" type="datetimeFigureOut">
              <a:rPr lang="zh-CN" altLang="en-US" smtClean="0"/>
              <a:pPr/>
              <a:t>2017/10/26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1343E8-32D0-44E7-A3A3-6971031A3DC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580934" y="1858963"/>
            <a:ext cx="7085678" cy="1977796"/>
          </a:xfrm>
        </p:spPr>
        <p:txBody>
          <a:bodyPr anchor="b">
            <a:normAutofit/>
          </a:bodyPr>
          <a:lstStyle>
            <a:lvl1pPr algn="ctr">
              <a:defRPr sz="4800"/>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3537398" y="3836759"/>
            <a:ext cx="7085678" cy="1655762"/>
          </a:xfrm>
        </p:spPr>
        <p:txBody>
          <a:bodyPr>
            <a:normAutofit/>
          </a:bodyPr>
          <a:lstStyle>
            <a:lvl1pPr marL="0" indent="0" algn="ctr">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a:xfrm>
            <a:off x="838091" y="6298296"/>
            <a:ext cx="2742843" cy="365125"/>
          </a:xfrm>
        </p:spPr>
        <p:txBody>
          <a:bodyPr/>
          <a:lstStyle>
            <a:lvl1pPr>
              <a:defRPr>
                <a:solidFill>
                  <a:srgbClr val="FFFFFF"/>
                </a:solidFill>
              </a:defRPr>
            </a:lvl1pPr>
          </a:lstStyle>
          <a:p>
            <a:fld id="{530820CF-B880-4189-942D-D702A7CBA730}" type="datetimeFigureOut">
              <a:rPr lang="zh-CN" altLang="en-US" smtClean="0"/>
              <a:pPr/>
              <a:t>2017/10/26</a:t>
            </a:fld>
            <a:endParaRPr lang="zh-CN" altLang="en-US"/>
          </a:p>
        </p:txBody>
      </p:sp>
      <p:sp>
        <p:nvSpPr>
          <p:cNvPr id="5" name="页脚占位符 4"/>
          <p:cNvSpPr>
            <a:spLocks noGrp="1"/>
          </p:cNvSpPr>
          <p:nvPr>
            <p:ph type="ftr" sz="quarter" idx="11"/>
          </p:nvPr>
        </p:nvSpPr>
        <p:spPr>
          <a:xfrm>
            <a:off x="4038075" y="6298296"/>
            <a:ext cx="4114264" cy="365125"/>
          </a:xfrm>
        </p:spPr>
        <p:txBody>
          <a:bodyPr/>
          <a:lstStyle>
            <a:lvl1pPr>
              <a:defRPr>
                <a:solidFill>
                  <a:srgbClr val="FFFFFF"/>
                </a:solidFill>
              </a:defRPr>
            </a:lvl1pPr>
          </a:lstStyle>
          <a:p>
            <a:endParaRPr lang="zh-CN" altLang="en-US"/>
          </a:p>
        </p:txBody>
      </p:sp>
      <p:sp>
        <p:nvSpPr>
          <p:cNvPr id="6" name="灯片编号占位符 5"/>
          <p:cNvSpPr>
            <a:spLocks noGrp="1"/>
          </p:cNvSpPr>
          <p:nvPr>
            <p:ph type="sldNum" sz="quarter" idx="12"/>
          </p:nvPr>
        </p:nvSpPr>
        <p:spPr>
          <a:xfrm>
            <a:off x="8609479" y="6298296"/>
            <a:ext cx="2742843" cy="365125"/>
          </a:xfrm>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530820CF-B880-4189-942D-D702A7CBA730}" type="datetimeFigureOut">
              <a:rPr lang="zh-CN" altLang="en-US" smtClean="0"/>
              <a:pPr/>
              <a:t>2017/10/26</a:t>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0C913308-F349-4B6D-A68A-DD1791B4A57B}" type="slidenum">
              <a:rPr lang="zh-CN" altLang="en-US" smtClean="0"/>
              <a:pPr/>
              <a:t>‹#›</a:t>
            </a:fld>
            <a:endParaRPr lang="zh-CN" altLang="en-US"/>
          </a:p>
        </p:txBody>
      </p:sp>
      <p:sp>
        <p:nvSpPr>
          <p:cNvPr id="7" name="内容占位符 6"/>
          <p:cNvSpPr>
            <a:spLocks noGrp="1"/>
          </p:cNvSpPr>
          <p:nvPr>
            <p:ph sz="quarter" idx="13"/>
          </p:nvPr>
        </p:nvSpPr>
        <p:spPr>
          <a:xfrm>
            <a:off x="838691" y="363600"/>
            <a:ext cx="10514231" cy="5810400"/>
          </a:xfrm>
        </p:spPr>
        <p:txBody>
          <a:bodyPr>
            <a:normAutofit/>
          </a:bodyPr>
          <a:lstStyle>
            <a:lvl1pPr>
              <a:defRPr sz="2400"/>
            </a:lvl1pPr>
            <a:lvl2pPr>
              <a:defRPr sz="20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1"/>
        </a:solidFill>
        <a:effectLst/>
      </p:bgPr>
    </p:bg>
    <p:spTree>
      <p:nvGrpSpPr>
        <p:cNvPr id="1" name=""/>
        <p:cNvGrpSpPr/>
        <p:nvPr/>
      </p:nvGrpSpPr>
      <p:grpSpPr>
        <a:xfrm>
          <a:off x="0" y="0"/>
          <a:ext cx="0" cy="0"/>
          <a:chOff x="0" y="0"/>
          <a:chExt cx="0" cy="0"/>
        </a:xfrm>
      </p:grpSpPr>
      <p:grpSp>
        <p:nvGrpSpPr>
          <p:cNvPr id="3" name="组合 23"/>
          <p:cNvGrpSpPr/>
          <p:nvPr/>
        </p:nvGrpSpPr>
        <p:grpSpPr>
          <a:xfrm>
            <a:off x="112861" y="121429"/>
            <a:ext cx="11964694" cy="6615142"/>
            <a:chOff x="112874" y="121429"/>
            <a:chExt cx="11966252" cy="6615142"/>
          </a:xfrm>
        </p:grpSpPr>
        <p:grpSp>
          <p:nvGrpSpPr>
            <p:cNvPr id="22" name="组合 21"/>
            <p:cNvGrpSpPr/>
            <p:nvPr/>
          </p:nvGrpSpPr>
          <p:grpSpPr>
            <a:xfrm>
              <a:off x="112874" y="121429"/>
              <a:ext cx="11966252" cy="6615142"/>
              <a:chOff x="112874" y="121429"/>
              <a:chExt cx="11966252" cy="6615142"/>
            </a:xfrm>
          </p:grpSpPr>
          <p:sp>
            <p:nvSpPr>
              <p:cNvPr id="7" name="Rectangle 1@|1FFC:855309|FBC:16777215|LFC:16777215|LBC:16777215"/>
              <p:cNvSpPr/>
              <p:nvPr/>
            </p:nvSpPr>
            <p:spPr>
              <a:xfrm>
                <a:off x="11942500" y="5073814"/>
                <a:ext cx="135537" cy="939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248413" y="256032"/>
                <a:ext cx="11695176" cy="63459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Rectangle 8@|1FFC:855309|FBC:16777215|LFC:16777215|LBC:16777215"/>
              <p:cNvSpPr/>
              <p:nvPr/>
            </p:nvSpPr>
            <p:spPr>
              <a:xfrm>
                <a:off x="2260060" y="121429"/>
                <a:ext cx="523253" cy="1383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Rectangle 10@|1FFC:855309|FBC:16777215|LFC:16777215|LBC:16777215"/>
              <p:cNvSpPr/>
              <p:nvPr/>
            </p:nvSpPr>
            <p:spPr>
              <a:xfrm rot="5400000">
                <a:off x="-78925" y="1198181"/>
                <a:ext cx="515733" cy="1321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Right Triangle 4@|1FFC:15330798|FBC:16777215|LFC:16777215|LBC:16777215"/>
              <p:cNvSpPr/>
              <p:nvPr/>
            </p:nvSpPr>
            <p:spPr>
              <a:xfrm rot="10800000" flipH="1">
                <a:off x="112875" y="121429"/>
                <a:ext cx="2670438" cy="13925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Rectangle 9@|1FFC:855309|FBC:16777215|LFC:16777215|LBC:16777215"/>
              <p:cNvSpPr/>
              <p:nvPr/>
            </p:nvSpPr>
            <p:spPr>
              <a:xfrm>
                <a:off x="9346691" y="6600082"/>
                <a:ext cx="261626" cy="13648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Right Triangle 7@|1FFC:15330798|FBC:16777215|LFC:16777215|LBC:16777215"/>
              <p:cNvSpPr/>
              <p:nvPr/>
            </p:nvSpPr>
            <p:spPr>
              <a:xfrm flipH="1">
                <a:off x="9346691" y="5072363"/>
                <a:ext cx="2732435" cy="166420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Freeform 32@|5FFC:16777215|FBC:16777215|LFC:16777215|LBC:16777215"/>
              <p:cNvSpPr>
                <a:spLocks noEditPoints="1"/>
              </p:cNvSpPr>
              <p:nvPr/>
            </p:nvSpPr>
            <p:spPr bwMode="auto">
              <a:xfrm>
                <a:off x="4878745" y="1592153"/>
                <a:ext cx="2434509" cy="2435968"/>
              </a:xfrm>
              <a:custGeom>
                <a:avLst/>
                <a:gdLst>
                  <a:gd name="T0" fmla="*/ 352 w 704"/>
                  <a:gd name="T1" fmla="*/ 704 h 704"/>
                  <a:gd name="T2" fmla="*/ 0 w 704"/>
                  <a:gd name="T3" fmla="*/ 352 h 704"/>
                  <a:gd name="T4" fmla="*/ 352 w 704"/>
                  <a:gd name="T5" fmla="*/ 0 h 704"/>
                  <a:gd name="T6" fmla="*/ 704 w 704"/>
                  <a:gd name="T7" fmla="*/ 352 h 704"/>
                  <a:gd name="T8" fmla="*/ 352 w 704"/>
                  <a:gd name="T9" fmla="*/ 704 h 704"/>
                  <a:gd name="T10" fmla="*/ 352 w 704"/>
                  <a:gd name="T11" fmla="*/ 5 h 704"/>
                  <a:gd name="T12" fmla="*/ 5 w 704"/>
                  <a:gd name="T13" fmla="*/ 352 h 704"/>
                  <a:gd name="T14" fmla="*/ 352 w 704"/>
                  <a:gd name="T15" fmla="*/ 699 h 704"/>
                  <a:gd name="T16" fmla="*/ 699 w 704"/>
                  <a:gd name="T17" fmla="*/ 352 h 704"/>
                  <a:gd name="T18" fmla="*/ 352 w 704"/>
                  <a:gd name="T19" fmla="*/ 5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704">
                    <a:moveTo>
                      <a:pt x="352" y="704"/>
                    </a:moveTo>
                    <a:cubicBezTo>
                      <a:pt x="158" y="704"/>
                      <a:pt x="0" y="546"/>
                      <a:pt x="0" y="352"/>
                    </a:cubicBezTo>
                    <a:cubicBezTo>
                      <a:pt x="0" y="158"/>
                      <a:pt x="158" y="0"/>
                      <a:pt x="352" y="0"/>
                    </a:cubicBezTo>
                    <a:cubicBezTo>
                      <a:pt x="546" y="0"/>
                      <a:pt x="704" y="158"/>
                      <a:pt x="704" y="352"/>
                    </a:cubicBezTo>
                    <a:cubicBezTo>
                      <a:pt x="704" y="546"/>
                      <a:pt x="546" y="704"/>
                      <a:pt x="352" y="704"/>
                    </a:cubicBezTo>
                    <a:moveTo>
                      <a:pt x="352" y="5"/>
                    </a:moveTo>
                    <a:cubicBezTo>
                      <a:pt x="161" y="5"/>
                      <a:pt x="5" y="161"/>
                      <a:pt x="5" y="352"/>
                    </a:cubicBezTo>
                    <a:cubicBezTo>
                      <a:pt x="5" y="543"/>
                      <a:pt x="161" y="699"/>
                      <a:pt x="352" y="699"/>
                    </a:cubicBezTo>
                    <a:cubicBezTo>
                      <a:pt x="543" y="699"/>
                      <a:pt x="699" y="543"/>
                      <a:pt x="699" y="352"/>
                    </a:cubicBezTo>
                    <a:cubicBezTo>
                      <a:pt x="699" y="161"/>
                      <a:pt x="543" y="5"/>
                      <a:pt x="352" y="5"/>
                    </a:cubicBezTo>
                  </a:path>
                </a:pathLst>
              </a:custGeom>
              <a:solidFill>
                <a:schemeClr val="bg1"/>
              </a:solidFill>
              <a:ln w="9525">
                <a:solidFill>
                  <a:schemeClr val="bg1"/>
                </a:solidFill>
                <a:round/>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3@|5FFC:16777215|FBC:16777215|LFC:16777215|LBC:16777215"/>
              <p:cNvSpPr/>
              <p:nvPr/>
            </p:nvSpPr>
            <p:spPr bwMode="auto">
              <a:xfrm>
                <a:off x="5050867" y="2032669"/>
                <a:ext cx="385087" cy="1460123"/>
              </a:xfrm>
              <a:custGeom>
                <a:avLst/>
                <a:gdLst>
                  <a:gd name="T0" fmla="*/ 111 w 111"/>
                  <a:gd name="T1" fmla="*/ 13 h 422"/>
                  <a:gd name="T2" fmla="*/ 102 w 111"/>
                  <a:gd name="T3" fmla="*/ 0 h 422"/>
                  <a:gd name="T4" fmla="*/ 0 w 111"/>
                  <a:gd name="T5" fmla="*/ 225 h 422"/>
                  <a:gd name="T6" fmla="*/ 74 w 111"/>
                  <a:gd name="T7" fmla="*/ 422 h 422"/>
                  <a:gd name="T8" fmla="*/ 86 w 111"/>
                  <a:gd name="T9" fmla="*/ 411 h 422"/>
                  <a:gd name="T10" fmla="*/ 16 w 111"/>
                  <a:gd name="T11" fmla="*/ 225 h 422"/>
                  <a:gd name="T12" fmla="*/ 111 w 111"/>
                  <a:gd name="T13" fmla="*/ 13 h 422"/>
                </a:gdLst>
                <a:ahLst/>
                <a:cxnLst>
                  <a:cxn ang="0">
                    <a:pos x="T0" y="T1"/>
                  </a:cxn>
                  <a:cxn ang="0">
                    <a:pos x="T2" y="T3"/>
                  </a:cxn>
                  <a:cxn ang="0">
                    <a:pos x="T4" y="T5"/>
                  </a:cxn>
                  <a:cxn ang="0">
                    <a:pos x="T6" y="T7"/>
                  </a:cxn>
                  <a:cxn ang="0">
                    <a:pos x="T8" y="T9"/>
                  </a:cxn>
                  <a:cxn ang="0">
                    <a:pos x="T10" y="T11"/>
                  </a:cxn>
                  <a:cxn ang="0">
                    <a:pos x="T12" y="T13"/>
                  </a:cxn>
                </a:cxnLst>
                <a:rect l="0" t="0" r="r" b="b"/>
                <a:pathLst>
                  <a:path w="111" h="422">
                    <a:moveTo>
                      <a:pt x="111" y="13"/>
                    </a:moveTo>
                    <a:cubicBezTo>
                      <a:pt x="108" y="9"/>
                      <a:pt x="105" y="4"/>
                      <a:pt x="102" y="0"/>
                    </a:cubicBezTo>
                    <a:cubicBezTo>
                      <a:pt x="40" y="55"/>
                      <a:pt x="0" y="135"/>
                      <a:pt x="0" y="225"/>
                    </a:cubicBezTo>
                    <a:cubicBezTo>
                      <a:pt x="0" y="300"/>
                      <a:pt x="28" y="369"/>
                      <a:pt x="74" y="422"/>
                    </a:cubicBezTo>
                    <a:cubicBezTo>
                      <a:pt x="78" y="419"/>
                      <a:pt x="82" y="415"/>
                      <a:pt x="86" y="411"/>
                    </a:cubicBezTo>
                    <a:cubicBezTo>
                      <a:pt x="43" y="361"/>
                      <a:pt x="16" y="296"/>
                      <a:pt x="16" y="225"/>
                    </a:cubicBezTo>
                    <a:cubicBezTo>
                      <a:pt x="16" y="141"/>
                      <a:pt x="53" y="65"/>
                      <a:pt x="111" y="13"/>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4@|5FFC:16777215|FBC:16777215|LFC:16777215|LBC:16777215"/>
              <p:cNvSpPr/>
              <p:nvPr/>
            </p:nvSpPr>
            <p:spPr bwMode="auto">
              <a:xfrm>
                <a:off x="6798346" y="2083723"/>
                <a:ext cx="342785" cy="1435325"/>
              </a:xfrm>
              <a:custGeom>
                <a:avLst/>
                <a:gdLst>
                  <a:gd name="T0" fmla="*/ 13 w 99"/>
                  <a:gd name="T1" fmla="*/ 0 h 415"/>
                  <a:gd name="T2" fmla="*/ 0 w 99"/>
                  <a:gd name="T3" fmla="*/ 9 h 415"/>
                  <a:gd name="T4" fmla="*/ 83 w 99"/>
                  <a:gd name="T5" fmla="*/ 210 h 415"/>
                  <a:gd name="T6" fmla="*/ 5 w 99"/>
                  <a:gd name="T7" fmla="*/ 405 h 415"/>
                  <a:gd name="T8" fmla="*/ 17 w 99"/>
                  <a:gd name="T9" fmla="*/ 414 h 415"/>
                  <a:gd name="T10" fmla="*/ 18 w 99"/>
                  <a:gd name="T11" fmla="*/ 415 h 415"/>
                  <a:gd name="T12" fmla="*/ 99 w 99"/>
                  <a:gd name="T13" fmla="*/ 210 h 415"/>
                  <a:gd name="T14" fmla="*/ 13 w 99"/>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15">
                    <a:moveTo>
                      <a:pt x="13" y="0"/>
                    </a:moveTo>
                    <a:cubicBezTo>
                      <a:pt x="9" y="3"/>
                      <a:pt x="4" y="6"/>
                      <a:pt x="0" y="9"/>
                    </a:cubicBezTo>
                    <a:cubicBezTo>
                      <a:pt x="51" y="61"/>
                      <a:pt x="83" y="132"/>
                      <a:pt x="83" y="210"/>
                    </a:cubicBezTo>
                    <a:cubicBezTo>
                      <a:pt x="83" y="285"/>
                      <a:pt x="53" y="354"/>
                      <a:pt x="5" y="405"/>
                    </a:cubicBezTo>
                    <a:cubicBezTo>
                      <a:pt x="10" y="407"/>
                      <a:pt x="13" y="411"/>
                      <a:pt x="17" y="414"/>
                    </a:cubicBezTo>
                    <a:cubicBezTo>
                      <a:pt x="17" y="414"/>
                      <a:pt x="18" y="415"/>
                      <a:pt x="18" y="415"/>
                    </a:cubicBezTo>
                    <a:cubicBezTo>
                      <a:pt x="68" y="361"/>
                      <a:pt x="99" y="289"/>
                      <a:pt x="99" y="210"/>
                    </a:cubicBezTo>
                    <a:cubicBezTo>
                      <a:pt x="99" y="128"/>
                      <a:pt x="66" y="54"/>
                      <a:pt x="13" y="0"/>
                    </a:cubicBezTo>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66@|5FFC:2373726|FBC:16777215|LFC:0|LBC:16777215"/>
              <p:cNvSpPr/>
              <p:nvPr/>
            </p:nvSpPr>
            <p:spPr bwMode="auto">
              <a:xfrm>
                <a:off x="5791868" y="3160217"/>
                <a:ext cx="608262" cy="511991"/>
              </a:xfrm>
              <a:custGeom>
                <a:avLst/>
                <a:gdLst>
                  <a:gd name="T0" fmla="*/ 176 w 176"/>
                  <a:gd name="T1" fmla="*/ 118 h 148"/>
                  <a:gd name="T2" fmla="*/ 117 w 176"/>
                  <a:gd name="T3" fmla="*/ 148 h 148"/>
                  <a:gd name="T4" fmla="*/ 61 w 176"/>
                  <a:gd name="T5" fmla="*/ 148 h 148"/>
                  <a:gd name="T6" fmla="*/ 0 w 176"/>
                  <a:gd name="T7" fmla="*/ 118 h 148"/>
                  <a:gd name="T8" fmla="*/ 0 w 176"/>
                  <a:gd name="T9" fmla="*/ 12 h 148"/>
                  <a:gd name="T10" fmla="*/ 14 w 176"/>
                  <a:gd name="T11" fmla="*/ 0 h 148"/>
                  <a:gd name="T12" fmla="*/ 162 w 176"/>
                  <a:gd name="T13" fmla="*/ 0 h 148"/>
                  <a:gd name="T14" fmla="*/ 176 w 176"/>
                  <a:gd name="T15" fmla="*/ 12 h 148"/>
                  <a:gd name="T16" fmla="*/ 176 w 176"/>
                  <a:gd name="T17" fmla="*/ 1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48">
                    <a:moveTo>
                      <a:pt x="176" y="118"/>
                    </a:moveTo>
                    <a:cubicBezTo>
                      <a:pt x="176" y="136"/>
                      <a:pt x="124" y="148"/>
                      <a:pt x="117" y="148"/>
                    </a:cubicBezTo>
                    <a:cubicBezTo>
                      <a:pt x="61" y="148"/>
                      <a:pt x="61" y="148"/>
                      <a:pt x="61" y="148"/>
                    </a:cubicBezTo>
                    <a:cubicBezTo>
                      <a:pt x="53" y="148"/>
                      <a:pt x="3" y="138"/>
                      <a:pt x="0" y="118"/>
                    </a:cubicBezTo>
                    <a:cubicBezTo>
                      <a:pt x="0" y="12"/>
                      <a:pt x="0" y="12"/>
                      <a:pt x="0" y="12"/>
                    </a:cubicBezTo>
                    <a:cubicBezTo>
                      <a:pt x="0" y="5"/>
                      <a:pt x="6" y="0"/>
                      <a:pt x="14" y="0"/>
                    </a:cubicBezTo>
                    <a:cubicBezTo>
                      <a:pt x="162" y="0"/>
                      <a:pt x="162" y="0"/>
                      <a:pt x="162" y="0"/>
                    </a:cubicBezTo>
                    <a:cubicBezTo>
                      <a:pt x="170" y="0"/>
                      <a:pt x="176" y="5"/>
                      <a:pt x="176" y="12"/>
                    </a:cubicBezTo>
                    <a:lnTo>
                      <a:pt x="176" y="118"/>
                    </a:lnTo>
                    <a:close/>
                  </a:path>
                </a:pathLst>
              </a:custGeom>
              <a:solidFill>
                <a:schemeClr val="accent2">
                  <a:lumMod val="75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68@|5FFC:991808|FBC:16777215|LFC:0|LBC:16777215"/>
              <p:cNvSpPr/>
              <p:nvPr/>
            </p:nvSpPr>
            <p:spPr bwMode="auto">
              <a:xfrm>
                <a:off x="5729145" y="3198142"/>
                <a:ext cx="733707" cy="169205"/>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6"/>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69@|5FFC:991808|FBC:16777215|LFC:0|LBC:16777215"/>
              <p:cNvSpPr/>
              <p:nvPr/>
            </p:nvSpPr>
            <p:spPr bwMode="auto">
              <a:xfrm>
                <a:off x="5804996" y="3160217"/>
                <a:ext cx="657857" cy="103566"/>
              </a:xfrm>
              <a:custGeom>
                <a:avLst/>
                <a:gdLst>
                  <a:gd name="T0" fmla="*/ 189 w 190"/>
                  <a:gd name="T1" fmla="*/ 21 h 30"/>
                  <a:gd name="T2" fmla="*/ 179 w 190"/>
                  <a:gd name="T3" fmla="*/ 10 h 30"/>
                  <a:gd name="T4" fmla="*/ 112 w 190"/>
                  <a:gd name="T5" fmla="*/ 0 h 30"/>
                  <a:gd name="T6" fmla="*/ 6 w 190"/>
                  <a:gd name="T7" fmla="*/ 0 h 30"/>
                  <a:gd name="T8" fmla="*/ 0 w 190"/>
                  <a:gd name="T9" fmla="*/ 2 h 30"/>
                  <a:gd name="T10" fmla="*/ 175 w 190"/>
                  <a:gd name="T11" fmla="*/ 29 h 30"/>
                  <a:gd name="T12" fmla="*/ 189 w 190"/>
                  <a:gd name="T13" fmla="*/ 21 h 30"/>
                </a:gdLst>
                <a:ahLst/>
                <a:cxnLst>
                  <a:cxn ang="0">
                    <a:pos x="T0" y="T1"/>
                  </a:cxn>
                  <a:cxn ang="0">
                    <a:pos x="T2" y="T3"/>
                  </a:cxn>
                  <a:cxn ang="0">
                    <a:pos x="T4" y="T5"/>
                  </a:cxn>
                  <a:cxn ang="0">
                    <a:pos x="T6" y="T7"/>
                  </a:cxn>
                  <a:cxn ang="0">
                    <a:pos x="T8" y="T9"/>
                  </a:cxn>
                  <a:cxn ang="0">
                    <a:pos x="T10" y="T11"/>
                  </a:cxn>
                  <a:cxn ang="0">
                    <a:pos x="T12" y="T13"/>
                  </a:cxn>
                </a:cxnLst>
                <a:rect l="0" t="0" r="r" b="b"/>
                <a:pathLst>
                  <a:path w="190" h="30">
                    <a:moveTo>
                      <a:pt x="189" y="21"/>
                    </a:moveTo>
                    <a:cubicBezTo>
                      <a:pt x="190" y="16"/>
                      <a:pt x="185" y="11"/>
                      <a:pt x="179" y="10"/>
                    </a:cubicBezTo>
                    <a:cubicBezTo>
                      <a:pt x="112" y="0"/>
                      <a:pt x="112" y="0"/>
                      <a:pt x="112" y="0"/>
                    </a:cubicBezTo>
                    <a:cubicBezTo>
                      <a:pt x="6" y="0"/>
                      <a:pt x="6" y="0"/>
                      <a:pt x="6" y="0"/>
                    </a:cubicBezTo>
                    <a:cubicBezTo>
                      <a:pt x="0" y="2"/>
                      <a:pt x="0" y="2"/>
                      <a:pt x="0" y="2"/>
                    </a:cubicBezTo>
                    <a:cubicBezTo>
                      <a:pt x="175" y="29"/>
                      <a:pt x="175" y="29"/>
                      <a:pt x="175" y="29"/>
                    </a:cubicBezTo>
                    <a:cubicBezTo>
                      <a:pt x="181" y="30"/>
                      <a:pt x="187" y="26"/>
                      <a:pt x="189" y="21"/>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70@|5FFC:991808|FBC:16777215|LFC:0|LBC:16777215"/>
              <p:cNvSpPr/>
              <p:nvPr/>
            </p:nvSpPr>
            <p:spPr bwMode="auto">
              <a:xfrm>
                <a:off x="5729145" y="3291496"/>
                <a:ext cx="733707" cy="173581"/>
              </a:xfrm>
              <a:custGeom>
                <a:avLst/>
                <a:gdLst>
                  <a:gd name="T0" fmla="*/ 201 w 212"/>
                  <a:gd name="T1" fmla="*/ 29 h 50"/>
                  <a:gd name="T2" fmla="*/ 15 w 212"/>
                  <a:gd name="T3" fmla="*/ 1 h 50"/>
                  <a:gd name="T4" fmla="*/ 1 w 212"/>
                  <a:gd name="T5" fmla="*/ 9 h 50"/>
                  <a:gd name="T6" fmla="*/ 11 w 212"/>
                  <a:gd name="T7" fmla="*/ 21 h 50"/>
                  <a:gd name="T8" fmla="*/ 197 w 212"/>
                  <a:gd name="T9" fmla="*/ 49 h 50"/>
                  <a:gd name="T10" fmla="*/ 211 w 212"/>
                  <a:gd name="T11" fmla="*/ 41 h 50"/>
                  <a:gd name="T12" fmla="*/ 201 w 212"/>
                  <a:gd name="T13" fmla="*/ 29 h 50"/>
                </a:gdLst>
                <a:ahLst/>
                <a:cxnLst>
                  <a:cxn ang="0">
                    <a:pos x="T0" y="T1"/>
                  </a:cxn>
                  <a:cxn ang="0">
                    <a:pos x="T2" y="T3"/>
                  </a:cxn>
                  <a:cxn ang="0">
                    <a:pos x="T4" y="T5"/>
                  </a:cxn>
                  <a:cxn ang="0">
                    <a:pos x="T6" y="T7"/>
                  </a:cxn>
                  <a:cxn ang="0">
                    <a:pos x="T8" y="T9"/>
                  </a:cxn>
                  <a:cxn ang="0">
                    <a:pos x="T10" y="T11"/>
                  </a:cxn>
                  <a:cxn ang="0">
                    <a:pos x="T12" y="T13"/>
                  </a:cxn>
                </a:cxnLst>
                <a:rect l="0" t="0" r="r" b="b"/>
                <a:pathLst>
                  <a:path w="212" h="50">
                    <a:moveTo>
                      <a:pt x="201" y="29"/>
                    </a:moveTo>
                    <a:cubicBezTo>
                      <a:pt x="15" y="1"/>
                      <a:pt x="15" y="1"/>
                      <a:pt x="15" y="1"/>
                    </a:cubicBezTo>
                    <a:cubicBezTo>
                      <a:pt x="9" y="0"/>
                      <a:pt x="3" y="4"/>
                      <a:pt x="1" y="9"/>
                    </a:cubicBezTo>
                    <a:cubicBezTo>
                      <a:pt x="0" y="15"/>
                      <a:pt x="5" y="20"/>
                      <a:pt x="11" y="21"/>
                    </a:cubicBezTo>
                    <a:cubicBezTo>
                      <a:pt x="197" y="49"/>
                      <a:pt x="197" y="49"/>
                      <a:pt x="197" y="49"/>
                    </a:cubicBezTo>
                    <a:cubicBezTo>
                      <a:pt x="203" y="50"/>
                      <a:pt x="209" y="46"/>
                      <a:pt x="211" y="41"/>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71@|5FFC:991808|FBC:16777215|LFC:0|LBC:16777215"/>
              <p:cNvSpPr/>
              <p:nvPr/>
            </p:nvSpPr>
            <p:spPr bwMode="auto">
              <a:xfrm>
                <a:off x="5729145" y="3387768"/>
                <a:ext cx="733707" cy="170664"/>
              </a:xfrm>
              <a:custGeom>
                <a:avLst/>
                <a:gdLst>
                  <a:gd name="T0" fmla="*/ 201 w 212"/>
                  <a:gd name="T1" fmla="*/ 29 h 49"/>
                  <a:gd name="T2" fmla="*/ 15 w 212"/>
                  <a:gd name="T3" fmla="*/ 1 h 49"/>
                  <a:gd name="T4" fmla="*/ 1 w 212"/>
                  <a:gd name="T5" fmla="*/ 9 h 49"/>
                  <a:gd name="T6" fmla="*/ 11 w 212"/>
                  <a:gd name="T7" fmla="*/ 20 h 49"/>
                  <a:gd name="T8" fmla="*/ 197 w 212"/>
                  <a:gd name="T9" fmla="*/ 48 h 49"/>
                  <a:gd name="T10" fmla="*/ 211 w 212"/>
                  <a:gd name="T11" fmla="*/ 40 h 49"/>
                  <a:gd name="T12" fmla="*/ 201 w 212"/>
                  <a:gd name="T13" fmla="*/ 29 h 49"/>
                </a:gdLst>
                <a:ahLst/>
                <a:cxnLst>
                  <a:cxn ang="0">
                    <a:pos x="T0" y="T1"/>
                  </a:cxn>
                  <a:cxn ang="0">
                    <a:pos x="T2" y="T3"/>
                  </a:cxn>
                  <a:cxn ang="0">
                    <a:pos x="T4" y="T5"/>
                  </a:cxn>
                  <a:cxn ang="0">
                    <a:pos x="T6" y="T7"/>
                  </a:cxn>
                  <a:cxn ang="0">
                    <a:pos x="T8" y="T9"/>
                  </a:cxn>
                  <a:cxn ang="0">
                    <a:pos x="T10" y="T11"/>
                  </a:cxn>
                  <a:cxn ang="0">
                    <a:pos x="T12" y="T13"/>
                  </a:cxn>
                </a:cxnLst>
                <a:rect l="0" t="0" r="r" b="b"/>
                <a:pathLst>
                  <a:path w="212" h="49">
                    <a:moveTo>
                      <a:pt x="201" y="29"/>
                    </a:moveTo>
                    <a:cubicBezTo>
                      <a:pt x="15" y="1"/>
                      <a:pt x="15" y="1"/>
                      <a:pt x="15" y="1"/>
                    </a:cubicBezTo>
                    <a:cubicBezTo>
                      <a:pt x="9" y="0"/>
                      <a:pt x="3" y="3"/>
                      <a:pt x="1" y="9"/>
                    </a:cubicBezTo>
                    <a:cubicBezTo>
                      <a:pt x="0" y="14"/>
                      <a:pt x="5" y="19"/>
                      <a:pt x="11" y="20"/>
                    </a:cubicBezTo>
                    <a:cubicBezTo>
                      <a:pt x="197" y="48"/>
                      <a:pt x="197" y="48"/>
                      <a:pt x="197" y="48"/>
                    </a:cubicBezTo>
                    <a:cubicBezTo>
                      <a:pt x="203" y="49"/>
                      <a:pt x="209" y="45"/>
                      <a:pt x="211" y="40"/>
                    </a:cubicBezTo>
                    <a:cubicBezTo>
                      <a:pt x="212" y="35"/>
                      <a:pt x="207" y="30"/>
                      <a:pt x="201" y="29"/>
                    </a:cubicBezTo>
                  </a:path>
                </a:pathLst>
              </a:custGeom>
              <a:solidFill>
                <a:schemeClr val="accent2">
                  <a:lumMod val="50000"/>
                </a:schemeClr>
              </a:solidFill>
              <a:ln>
                <a:noFill/>
              </a:ln>
            </p:spPr>
            <p:txBody>
              <a:bodyPr vert="horz" wrap="square" lIns="91440" tIns="45720" rIns="91440" bIns="45720" numCol="1" anchor="t" anchorCtr="0" compatLnSpc="1"/>
              <a:lstStyle/>
              <a:p>
                <a:pPr marL="0" marR="0" lvl="0" indent="0" algn="l"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3" name="任意多边形 22"/>
            <p:cNvSpPr/>
            <p:nvPr/>
          </p:nvSpPr>
          <p:spPr bwMode="auto">
            <a:xfrm>
              <a:off x="5193816" y="1720515"/>
              <a:ext cx="1805825" cy="1805825"/>
            </a:xfrm>
            <a:custGeom>
              <a:avLst/>
              <a:gdLst>
                <a:gd name="connsiteX0" fmla="*/ 902184 w 1805825"/>
                <a:gd name="connsiteY0" fmla="*/ 0 h 1805825"/>
                <a:gd name="connsiteX1" fmla="*/ 918958 w 1805825"/>
                <a:gd name="connsiteY1" fmla="*/ 20757 h 1805825"/>
                <a:gd name="connsiteX2" fmla="*/ 918958 w 1805825"/>
                <a:gd name="connsiteY2" fmla="*/ 181360 h 1805825"/>
                <a:gd name="connsiteX3" fmla="*/ 918958 w 1805825"/>
                <a:gd name="connsiteY3" fmla="*/ 291967 h 1805825"/>
                <a:gd name="connsiteX4" fmla="*/ 1025504 w 1805825"/>
                <a:gd name="connsiteY4" fmla="*/ 302721 h 1805825"/>
                <a:gd name="connsiteX5" fmla="*/ 1107420 w 1805825"/>
                <a:gd name="connsiteY5" fmla="*/ 328179 h 1805825"/>
                <a:gd name="connsiteX6" fmla="*/ 1120835 w 1805825"/>
                <a:gd name="connsiteY6" fmla="*/ 293949 h 1805825"/>
                <a:gd name="connsiteX7" fmla="*/ 1168298 w 1805825"/>
                <a:gd name="connsiteY7" fmla="*/ 172834 h 1805825"/>
                <a:gd name="connsiteX8" fmla="*/ 1177802 w 1805825"/>
                <a:gd name="connsiteY8" fmla="*/ 162454 h 1805825"/>
                <a:gd name="connsiteX9" fmla="*/ 1192490 w 1805825"/>
                <a:gd name="connsiteY9" fmla="*/ 162454 h 1805825"/>
                <a:gd name="connsiteX10" fmla="*/ 1202858 w 1805825"/>
                <a:gd name="connsiteY10" fmla="*/ 186675 h 1805825"/>
                <a:gd name="connsiteX11" fmla="*/ 1142861 w 1805825"/>
                <a:gd name="connsiteY11" fmla="*/ 339774 h 1805825"/>
                <a:gd name="connsiteX12" fmla="*/ 1244307 w 1805825"/>
                <a:gd name="connsiteY12" fmla="*/ 394903 h 1805825"/>
                <a:gd name="connsiteX13" fmla="*/ 1320444 w 1805825"/>
                <a:gd name="connsiteY13" fmla="*/ 460916 h 1805825"/>
                <a:gd name="connsiteX14" fmla="*/ 1358782 w 1805825"/>
                <a:gd name="connsiteY14" fmla="*/ 422621 h 1805825"/>
                <a:gd name="connsiteX15" fmla="*/ 1515021 w 1805825"/>
                <a:gd name="connsiteY15" fmla="*/ 266559 h 1805825"/>
                <a:gd name="connsiteX16" fmla="*/ 1539257 w 1805825"/>
                <a:gd name="connsiteY16" fmla="*/ 266559 h 1805825"/>
                <a:gd name="connsiteX17" fmla="*/ 1539257 w 1805825"/>
                <a:gd name="connsiteY17" fmla="*/ 290768 h 1805825"/>
                <a:gd name="connsiteX18" fmla="*/ 1346393 w 1805825"/>
                <a:gd name="connsiteY18" fmla="*/ 483414 h 1805825"/>
                <a:gd name="connsiteX19" fmla="*/ 1355129 w 1805825"/>
                <a:gd name="connsiteY19" fmla="*/ 490989 h 1805825"/>
                <a:gd name="connsiteX20" fmla="*/ 1421634 w 1805825"/>
                <a:gd name="connsiteY20" fmla="*/ 578947 h 1805825"/>
                <a:gd name="connsiteX21" fmla="*/ 1453106 w 1805825"/>
                <a:gd name="connsiteY21" fmla="*/ 641450 h 1805825"/>
                <a:gd name="connsiteX22" fmla="*/ 1488217 w 1805825"/>
                <a:gd name="connsiteY22" fmla="*/ 626067 h 1805825"/>
                <a:gd name="connsiteX23" fmla="*/ 1607502 w 1805825"/>
                <a:gd name="connsiteY23" fmla="*/ 573805 h 1805825"/>
                <a:gd name="connsiteX24" fmla="*/ 1631704 w 1805825"/>
                <a:gd name="connsiteY24" fmla="*/ 584207 h 1805825"/>
                <a:gd name="connsiteX25" fmla="*/ 1621331 w 1805825"/>
                <a:gd name="connsiteY25" fmla="*/ 608477 h 1805825"/>
                <a:gd name="connsiteX26" fmla="*/ 1491917 w 1805825"/>
                <a:gd name="connsiteY26" fmla="*/ 665177 h 1805825"/>
                <a:gd name="connsiteX27" fmla="*/ 1469909 w 1805825"/>
                <a:gd name="connsiteY27" fmla="*/ 674819 h 1805825"/>
                <a:gd name="connsiteX28" fmla="*/ 1471648 w 1805825"/>
                <a:gd name="connsiteY28" fmla="*/ 678274 h 1805825"/>
                <a:gd name="connsiteX29" fmla="*/ 1503143 w 1805825"/>
                <a:gd name="connsiteY29" fmla="*/ 786939 h 1805825"/>
                <a:gd name="connsiteX30" fmla="*/ 1512440 w 1805825"/>
                <a:gd name="connsiteY30" fmla="*/ 885410 h 1805825"/>
                <a:gd name="connsiteX31" fmla="*/ 1564097 w 1805825"/>
                <a:gd name="connsiteY31" fmla="*/ 885410 h 1805825"/>
                <a:gd name="connsiteX32" fmla="*/ 1785069 w 1805825"/>
                <a:gd name="connsiteY32" fmla="*/ 885410 h 1805825"/>
                <a:gd name="connsiteX33" fmla="*/ 1805825 w 1805825"/>
                <a:gd name="connsiteY33" fmla="*/ 902914 h 1805825"/>
                <a:gd name="connsiteX34" fmla="*/ 1785069 w 1805825"/>
                <a:gd name="connsiteY34" fmla="*/ 920418 h 1805825"/>
                <a:gd name="connsiteX35" fmla="*/ 1624465 w 1805825"/>
                <a:gd name="connsiteY35" fmla="*/ 920418 h 1805825"/>
                <a:gd name="connsiteX36" fmla="*/ 1512330 w 1805825"/>
                <a:gd name="connsiteY36" fmla="*/ 920418 h 1805825"/>
                <a:gd name="connsiteX37" fmla="*/ 1501660 w 1805825"/>
                <a:gd name="connsiteY37" fmla="*/ 1026381 h 1805825"/>
                <a:gd name="connsiteX38" fmla="*/ 1477041 w 1805825"/>
                <a:gd name="connsiteY38" fmla="*/ 1109374 h 1805825"/>
                <a:gd name="connsiteX39" fmla="*/ 1510549 w 1805825"/>
                <a:gd name="connsiteY39" fmla="*/ 1122562 h 1805825"/>
                <a:gd name="connsiteX40" fmla="*/ 1631545 w 1805825"/>
                <a:gd name="connsiteY40" fmla="*/ 1170182 h 1805825"/>
                <a:gd name="connsiteX41" fmla="*/ 1641915 w 1805825"/>
                <a:gd name="connsiteY41" fmla="*/ 1194454 h 1805825"/>
                <a:gd name="connsiteX42" fmla="*/ 1624632 w 1805825"/>
                <a:gd name="connsiteY42" fmla="*/ 1204856 h 1805825"/>
                <a:gd name="connsiteX43" fmla="*/ 1617719 w 1805825"/>
                <a:gd name="connsiteY43" fmla="*/ 1204856 h 1805825"/>
                <a:gd name="connsiteX44" fmla="*/ 1463425 w 1805825"/>
                <a:gd name="connsiteY44" fmla="*/ 1144131 h 1805825"/>
                <a:gd name="connsiteX45" fmla="*/ 1425504 w 1805825"/>
                <a:gd name="connsiteY45" fmla="*/ 1220589 h 1805825"/>
                <a:gd name="connsiteX46" fmla="*/ 1345412 w 1805825"/>
                <a:gd name="connsiteY46" fmla="*/ 1321431 h 1805825"/>
                <a:gd name="connsiteX47" fmla="*/ 1383018 w 1805825"/>
                <a:gd name="connsiteY47" fmla="*/ 1358995 h 1805825"/>
                <a:gd name="connsiteX48" fmla="*/ 1539257 w 1805825"/>
                <a:gd name="connsiteY48" fmla="*/ 1515057 h 1805825"/>
                <a:gd name="connsiteX49" fmla="*/ 1539257 w 1805825"/>
                <a:gd name="connsiteY49" fmla="*/ 1539266 h 1805825"/>
                <a:gd name="connsiteX50" fmla="*/ 1528870 w 1805825"/>
                <a:gd name="connsiteY50" fmla="*/ 1546183 h 1805825"/>
                <a:gd name="connsiteX51" fmla="*/ 1515021 w 1805825"/>
                <a:gd name="connsiteY51" fmla="*/ 1539266 h 1805825"/>
                <a:gd name="connsiteX52" fmla="*/ 1322757 w 1805825"/>
                <a:gd name="connsiteY52" fmla="*/ 1347219 h 1805825"/>
                <a:gd name="connsiteX53" fmla="*/ 1271237 w 1805825"/>
                <a:gd name="connsiteY53" fmla="*/ 1391629 h 1805825"/>
                <a:gd name="connsiteX54" fmla="*/ 1189783 w 1805825"/>
                <a:gd name="connsiteY54" fmla="*/ 1443806 h 1805825"/>
                <a:gd name="connsiteX55" fmla="*/ 1163327 w 1805825"/>
                <a:gd name="connsiteY55" fmla="*/ 1455311 h 1805825"/>
                <a:gd name="connsiteX56" fmla="*/ 1178467 w 1805825"/>
                <a:gd name="connsiteY56" fmla="*/ 1490020 h 1805825"/>
                <a:gd name="connsiteX57" fmla="*/ 1230571 w 1805825"/>
                <a:gd name="connsiteY57" fmla="*/ 1609468 h 1805825"/>
                <a:gd name="connsiteX58" fmla="*/ 1220201 w 1805825"/>
                <a:gd name="connsiteY58" fmla="*/ 1633703 h 1805825"/>
                <a:gd name="connsiteX59" fmla="*/ 1213288 w 1805825"/>
                <a:gd name="connsiteY59" fmla="*/ 1633703 h 1805825"/>
                <a:gd name="connsiteX60" fmla="*/ 1196004 w 1805825"/>
                <a:gd name="connsiteY60" fmla="*/ 1623317 h 1805825"/>
                <a:gd name="connsiteX61" fmla="*/ 1139476 w 1805825"/>
                <a:gd name="connsiteY61" fmla="*/ 1493726 h 1805825"/>
                <a:gd name="connsiteX62" fmla="*/ 1129194 w 1805825"/>
                <a:gd name="connsiteY62" fmla="*/ 1470156 h 1805825"/>
                <a:gd name="connsiteX63" fmla="*/ 1100217 w 1805825"/>
                <a:gd name="connsiteY63" fmla="*/ 1482758 h 1805825"/>
                <a:gd name="connsiteX64" fmla="*/ 1003898 w 1805825"/>
                <a:gd name="connsiteY64" fmla="*/ 1507127 h 1805825"/>
                <a:gd name="connsiteX65" fmla="*/ 918958 w 1805825"/>
                <a:gd name="connsiteY65" fmla="*/ 1514163 h 1805825"/>
                <a:gd name="connsiteX66" fmla="*/ 918958 w 1805825"/>
                <a:gd name="connsiteY66" fmla="*/ 1567557 h 1805825"/>
                <a:gd name="connsiteX67" fmla="*/ 918958 w 1805825"/>
                <a:gd name="connsiteY67" fmla="*/ 1788528 h 1805825"/>
                <a:gd name="connsiteX68" fmla="*/ 902184 w 1805825"/>
                <a:gd name="connsiteY68" fmla="*/ 1805825 h 1805825"/>
                <a:gd name="connsiteX69" fmla="*/ 885409 w 1805825"/>
                <a:gd name="connsiteY69" fmla="*/ 1788528 h 1805825"/>
                <a:gd name="connsiteX70" fmla="*/ 885409 w 1805825"/>
                <a:gd name="connsiteY70" fmla="*/ 1627925 h 1805825"/>
                <a:gd name="connsiteX71" fmla="*/ 885409 w 1805825"/>
                <a:gd name="connsiteY71" fmla="*/ 1513859 h 1805825"/>
                <a:gd name="connsiteX72" fmla="*/ 778862 w 1805825"/>
                <a:gd name="connsiteY72" fmla="*/ 1503105 h 1805825"/>
                <a:gd name="connsiteX73" fmla="*/ 696946 w 1805825"/>
                <a:gd name="connsiteY73" fmla="*/ 1477647 h 1805825"/>
                <a:gd name="connsiteX74" fmla="*/ 683532 w 1805825"/>
                <a:gd name="connsiteY74" fmla="*/ 1511876 h 1805825"/>
                <a:gd name="connsiteX75" fmla="*/ 636069 w 1805825"/>
                <a:gd name="connsiteY75" fmla="*/ 1632991 h 1805825"/>
                <a:gd name="connsiteX76" fmla="*/ 618788 w 1805825"/>
                <a:gd name="connsiteY76" fmla="*/ 1646831 h 1805825"/>
                <a:gd name="connsiteX77" fmla="*/ 611876 w 1805825"/>
                <a:gd name="connsiteY77" fmla="*/ 1643371 h 1805825"/>
                <a:gd name="connsiteX78" fmla="*/ 601508 w 1805825"/>
                <a:gd name="connsiteY78" fmla="*/ 1619150 h 1805825"/>
                <a:gd name="connsiteX79" fmla="*/ 661505 w 1805825"/>
                <a:gd name="connsiteY79" fmla="*/ 1466052 h 1805825"/>
                <a:gd name="connsiteX80" fmla="*/ 560059 w 1805825"/>
                <a:gd name="connsiteY80" fmla="*/ 1410923 h 1805825"/>
                <a:gd name="connsiteX81" fmla="*/ 483921 w 1805825"/>
                <a:gd name="connsiteY81" fmla="*/ 1344910 h 1805825"/>
                <a:gd name="connsiteX82" fmla="*/ 445584 w 1805825"/>
                <a:gd name="connsiteY82" fmla="*/ 1383204 h 1805825"/>
                <a:gd name="connsiteX83" fmla="*/ 289344 w 1805825"/>
                <a:gd name="connsiteY83" fmla="*/ 1539266 h 1805825"/>
                <a:gd name="connsiteX84" fmla="*/ 275495 w 1805825"/>
                <a:gd name="connsiteY84" fmla="*/ 1546183 h 1805825"/>
                <a:gd name="connsiteX85" fmla="*/ 265107 w 1805825"/>
                <a:gd name="connsiteY85" fmla="*/ 1539266 h 1805825"/>
                <a:gd name="connsiteX86" fmla="*/ 265107 w 1805825"/>
                <a:gd name="connsiteY86" fmla="*/ 1515057 h 1805825"/>
                <a:gd name="connsiteX87" fmla="*/ 457972 w 1805825"/>
                <a:gd name="connsiteY87" fmla="*/ 1322411 h 1805825"/>
                <a:gd name="connsiteX88" fmla="*/ 449237 w 1805825"/>
                <a:gd name="connsiteY88" fmla="*/ 1314838 h 1805825"/>
                <a:gd name="connsiteX89" fmla="*/ 382732 w 1805825"/>
                <a:gd name="connsiteY89" fmla="*/ 1226879 h 1805825"/>
                <a:gd name="connsiteX90" fmla="*/ 351487 w 1805825"/>
                <a:gd name="connsiteY90" fmla="*/ 1164827 h 1805825"/>
                <a:gd name="connsiteX91" fmla="*/ 316150 w 1805825"/>
                <a:gd name="connsiteY91" fmla="*/ 1180309 h 1805825"/>
                <a:gd name="connsiteX92" fmla="*/ 196864 w 1805825"/>
                <a:gd name="connsiteY92" fmla="*/ 1232571 h 1805825"/>
                <a:gd name="connsiteX93" fmla="*/ 189949 w 1805825"/>
                <a:gd name="connsiteY93" fmla="*/ 1232571 h 1805825"/>
                <a:gd name="connsiteX94" fmla="*/ 172662 w 1805825"/>
                <a:gd name="connsiteY94" fmla="*/ 1222170 h 1805825"/>
                <a:gd name="connsiteX95" fmla="*/ 183035 w 1805825"/>
                <a:gd name="connsiteY95" fmla="*/ 1197899 h 1805825"/>
                <a:gd name="connsiteX96" fmla="*/ 312449 w 1805825"/>
                <a:gd name="connsiteY96" fmla="*/ 1141200 h 1805825"/>
                <a:gd name="connsiteX97" fmla="*/ 334685 w 1805825"/>
                <a:gd name="connsiteY97" fmla="*/ 1131458 h 1805825"/>
                <a:gd name="connsiteX98" fmla="*/ 332718 w 1805825"/>
                <a:gd name="connsiteY98" fmla="*/ 1127553 h 1805825"/>
                <a:gd name="connsiteX99" fmla="*/ 301223 w 1805825"/>
                <a:gd name="connsiteY99" fmla="*/ 1018887 h 1805825"/>
                <a:gd name="connsiteX100" fmla="*/ 291927 w 1805825"/>
                <a:gd name="connsiteY100" fmla="*/ 920418 h 1805825"/>
                <a:gd name="connsiteX101" fmla="*/ 238269 w 1805825"/>
                <a:gd name="connsiteY101" fmla="*/ 920418 h 1805825"/>
                <a:gd name="connsiteX102" fmla="*/ 17297 w 1805825"/>
                <a:gd name="connsiteY102" fmla="*/ 920418 h 1805825"/>
                <a:gd name="connsiteX103" fmla="*/ 0 w 1805825"/>
                <a:gd name="connsiteY103" fmla="*/ 902914 h 1805825"/>
                <a:gd name="connsiteX104" fmla="*/ 17297 w 1805825"/>
                <a:gd name="connsiteY104" fmla="*/ 885410 h 1805825"/>
                <a:gd name="connsiteX105" fmla="*/ 177901 w 1805825"/>
                <a:gd name="connsiteY105" fmla="*/ 885410 h 1805825"/>
                <a:gd name="connsiteX106" fmla="*/ 292037 w 1805825"/>
                <a:gd name="connsiteY106" fmla="*/ 885410 h 1805825"/>
                <a:gd name="connsiteX107" fmla="*/ 302706 w 1805825"/>
                <a:gd name="connsiteY107" fmla="*/ 779445 h 1805825"/>
                <a:gd name="connsiteX108" fmla="*/ 327180 w 1805825"/>
                <a:gd name="connsiteY108" fmla="*/ 696944 h 1805825"/>
                <a:gd name="connsiteX109" fmla="*/ 293817 w 1805825"/>
                <a:gd name="connsiteY109" fmla="*/ 683814 h 1805825"/>
                <a:gd name="connsiteX110" fmla="*/ 172821 w 1805825"/>
                <a:gd name="connsiteY110" fmla="*/ 636194 h 1805825"/>
                <a:gd name="connsiteX111" fmla="*/ 162451 w 1805825"/>
                <a:gd name="connsiteY111" fmla="*/ 611922 h 1805825"/>
                <a:gd name="connsiteX112" fmla="*/ 186648 w 1805825"/>
                <a:gd name="connsiteY112" fmla="*/ 601520 h 1805825"/>
                <a:gd name="connsiteX113" fmla="*/ 340713 w 1805825"/>
                <a:gd name="connsiteY113" fmla="*/ 662155 h 1805825"/>
                <a:gd name="connsiteX114" fmla="*/ 378863 w 1805825"/>
                <a:gd name="connsiteY114" fmla="*/ 585238 h 1805825"/>
                <a:gd name="connsiteX115" fmla="*/ 458955 w 1805825"/>
                <a:gd name="connsiteY115" fmla="*/ 484396 h 1805825"/>
                <a:gd name="connsiteX116" fmla="*/ 421347 w 1805825"/>
                <a:gd name="connsiteY116" fmla="*/ 446830 h 1805825"/>
                <a:gd name="connsiteX117" fmla="*/ 265108 w 1805825"/>
                <a:gd name="connsiteY117" fmla="*/ 290768 h 1805825"/>
                <a:gd name="connsiteX118" fmla="*/ 265108 w 1805825"/>
                <a:gd name="connsiteY118" fmla="*/ 266559 h 1805825"/>
                <a:gd name="connsiteX119" fmla="*/ 289345 w 1805825"/>
                <a:gd name="connsiteY119" fmla="*/ 266559 h 1805825"/>
                <a:gd name="connsiteX120" fmla="*/ 481611 w 1805825"/>
                <a:gd name="connsiteY120" fmla="*/ 458607 h 1805825"/>
                <a:gd name="connsiteX121" fmla="*/ 533131 w 1805825"/>
                <a:gd name="connsiteY121" fmla="*/ 414198 h 1805825"/>
                <a:gd name="connsiteX122" fmla="*/ 614585 w 1805825"/>
                <a:gd name="connsiteY122" fmla="*/ 362021 h 1805825"/>
                <a:gd name="connsiteX123" fmla="*/ 640839 w 1805825"/>
                <a:gd name="connsiteY123" fmla="*/ 350603 h 1805825"/>
                <a:gd name="connsiteX124" fmla="*/ 625898 w 1805825"/>
                <a:gd name="connsiteY124" fmla="*/ 316351 h 1805825"/>
                <a:gd name="connsiteX125" fmla="*/ 573794 w 1805825"/>
                <a:gd name="connsiteY125" fmla="*/ 196902 h 1805825"/>
                <a:gd name="connsiteX126" fmla="*/ 584164 w 1805825"/>
                <a:gd name="connsiteY126" fmla="*/ 172667 h 1805825"/>
                <a:gd name="connsiteX127" fmla="*/ 608361 w 1805825"/>
                <a:gd name="connsiteY127" fmla="*/ 183054 h 1805825"/>
                <a:gd name="connsiteX128" fmla="*/ 664890 w 1805825"/>
                <a:gd name="connsiteY128" fmla="*/ 312645 h 1805825"/>
                <a:gd name="connsiteX129" fmla="*/ 674972 w 1805825"/>
                <a:gd name="connsiteY129" fmla="*/ 335758 h 1805825"/>
                <a:gd name="connsiteX130" fmla="*/ 704151 w 1805825"/>
                <a:gd name="connsiteY130" fmla="*/ 323068 h 1805825"/>
                <a:gd name="connsiteX131" fmla="*/ 800469 w 1805825"/>
                <a:gd name="connsiteY131" fmla="*/ 298699 h 1805825"/>
                <a:gd name="connsiteX132" fmla="*/ 885409 w 1805825"/>
                <a:gd name="connsiteY132" fmla="*/ 291664 h 1805825"/>
                <a:gd name="connsiteX133" fmla="*/ 885409 w 1805825"/>
                <a:gd name="connsiteY133" fmla="*/ 241728 h 1805825"/>
                <a:gd name="connsiteX134" fmla="*/ 885409 w 1805825"/>
                <a:gd name="connsiteY134" fmla="*/ 20757 h 1805825"/>
                <a:gd name="connsiteX135" fmla="*/ 902184 w 1805825"/>
                <a:gd name="connsiteY135" fmla="*/ 0 h 180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05825" h="1805825">
                  <a:moveTo>
                    <a:pt x="902184" y="0"/>
                  </a:moveTo>
                  <a:cubicBezTo>
                    <a:pt x="912248" y="0"/>
                    <a:pt x="918958" y="10378"/>
                    <a:pt x="918958" y="20757"/>
                  </a:cubicBezTo>
                  <a:cubicBezTo>
                    <a:pt x="918958" y="76000"/>
                    <a:pt x="918958" y="129516"/>
                    <a:pt x="918958" y="181360"/>
                  </a:cubicBezTo>
                  <a:lnTo>
                    <a:pt x="918958" y="291967"/>
                  </a:lnTo>
                  <a:lnTo>
                    <a:pt x="1025504" y="302721"/>
                  </a:lnTo>
                  <a:lnTo>
                    <a:pt x="1107420" y="328179"/>
                  </a:lnTo>
                  <a:lnTo>
                    <a:pt x="1120835" y="293949"/>
                  </a:lnTo>
                  <a:cubicBezTo>
                    <a:pt x="1168298" y="172834"/>
                    <a:pt x="1168298" y="172834"/>
                    <a:pt x="1168298" y="172834"/>
                  </a:cubicBezTo>
                  <a:cubicBezTo>
                    <a:pt x="1170026" y="167644"/>
                    <a:pt x="1173482" y="164184"/>
                    <a:pt x="1177802" y="162454"/>
                  </a:cubicBezTo>
                  <a:cubicBezTo>
                    <a:pt x="1182122" y="160724"/>
                    <a:pt x="1187306" y="160724"/>
                    <a:pt x="1192490" y="162454"/>
                  </a:cubicBezTo>
                  <a:cubicBezTo>
                    <a:pt x="1202858" y="165914"/>
                    <a:pt x="1206314" y="176294"/>
                    <a:pt x="1202858" y="186675"/>
                  </a:cubicBezTo>
                  <a:lnTo>
                    <a:pt x="1142861" y="339774"/>
                  </a:lnTo>
                  <a:lnTo>
                    <a:pt x="1244307" y="394903"/>
                  </a:lnTo>
                  <a:lnTo>
                    <a:pt x="1320444" y="460916"/>
                  </a:lnTo>
                  <a:lnTo>
                    <a:pt x="1358782" y="422621"/>
                  </a:lnTo>
                  <a:cubicBezTo>
                    <a:pt x="1515021" y="266559"/>
                    <a:pt x="1515021" y="266559"/>
                    <a:pt x="1515021" y="266559"/>
                  </a:cubicBezTo>
                  <a:cubicBezTo>
                    <a:pt x="1521946" y="259642"/>
                    <a:pt x="1532333" y="259642"/>
                    <a:pt x="1539257" y="266559"/>
                  </a:cubicBezTo>
                  <a:cubicBezTo>
                    <a:pt x="1546182" y="273476"/>
                    <a:pt x="1546182" y="283851"/>
                    <a:pt x="1539257" y="290768"/>
                  </a:cubicBezTo>
                  <a:lnTo>
                    <a:pt x="1346393" y="483414"/>
                  </a:lnTo>
                  <a:lnTo>
                    <a:pt x="1355129" y="490989"/>
                  </a:lnTo>
                  <a:cubicBezTo>
                    <a:pt x="1379821" y="518188"/>
                    <a:pt x="1402102" y="547620"/>
                    <a:pt x="1421634" y="578947"/>
                  </a:cubicBezTo>
                  <a:lnTo>
                    <a:pt x="1453106" y="641450"/>
                  </a:lnTo>
                  <a:lnTo>
                    <a:pt x="1488217" y="626067"/>
                  </a:lnTo>
                  <a:cubicBezTo>
                    <a:pt x="1607502" y="573805"/>
                    <a:pt x="1607502" y="573805"/>
                    <a:pt x="1607502" y="573805"/>
                  </a:cubicBezTo>
                  <a:cubicBezTo>
                    <a:pt x="1614417" y="570338"/>
                    <a:pt x="1628246" y="573805"/>
                    <a:pt x="1631704" y="584207"/>
                  </a:cubicBezTo>
                  <a:cubicBezTo>
                    <a:pt x="1635161" y="594608"/>
                    <a:pt x="1631704" y="605010"/>
                    <a:pt x="1621331" y="608477"/>
                  </a:cubicBezTo>
                  <a:cubicBezTo>
                    <a:pt x="1576817" y="627980"/>
                    <a:pt x="1533693" y="646874"/>
                    <a:pt x="1491917" y="665177"/>
                  </a:cubicBezTo>
                  <a:lnTo>
                    <a:pt x="1469909" y="674819"/>
                  </a:lnTo>
                  <a:lnTo>
                    <a:pt x="1471648" y="678274"/>
                  </a:lnTo>
                  <a:cubicBezTo>
                    <a:pt x="1485346" y="713052"/>
                    <a:pt x="1495957" y="749387"/>
                    <a:pt x="1503143" y="786939"/>
                  </a:cubicBezTo>
                  <a:lnTo>
                    <a:pt x="1512440" y="885410"/>
                  </a:lnTo>
                  <a:lnTo>
                    <a:pt x="1564097" y="885410"/>
                  </a:lnTo>
                  <a:cubicBezTo>
                    <a:pt x="1785069" y="885410"/>
                    <a:pt x="1785069" y="885410"/>
                    <a:pt x="1785069" y="885410"/>
                  </a:cubicBezTo>
                  <a:cubicBezTo>
                    <a:pt x="1795447" y="885410"/>
                    <a:pt x="1805825" y="892412"/>
                    <a:pt x="1805825" y="902914"/>
                  </a:cubicBezTo>
                  <a:cubicBezTo>
                    <a:pt x="1805825" y="913417"/>
                    <a:pt x="1795447" y="920418"/>
                    <a:pt x="1785069" y="920418"/>
                  </a:cubicBezTo>
                  <a:cubicBezTo>
                    <a:pt x="1729826" y="920418"/>
                    <a:pt x="1676309" y="920418"/>
                    <a:pt x="1624465" y="920418"/>
                  </a:cubicBezTo>
                  <a:lnTo>
                    <a:pt x="1512330" y="920418"/>
                  </a:lnTo>
                  <a:lnTo>
                    <a:pt x="1501660" y="1026381"/>
                  </a:lnTo>
                  <a:lnTo>
                    <a:pt x="1477041" y="1109374"/>
                  </a:lnTo>
                  <a:lnTo>
                    <a:pt x="1510549" y="1122562"/>
                  </a:lnTo>
                  <a:cubicBezTo>
                    <a:pt x="1631545" y="1170182"/>
                    <a:pt x="1631545" y="1170182"/>
                    <a:pt x="1631545" y="1170182"/>
                  </a:cubicBezTo>
                  <a:cubicBezTo>
                    <a:pt x="1641915" y="1173649"/>
                    <a:pt x="1645372" y="1184051"/>
                    <a:pt x="1641915" y="1194454"/>
                  </a:cubicBezTo>
                  <a:cubicBezTo>
                    <a:pt x="1638459" y="1201389"/>
                    <a:pt x="1631545" y="1204856"/>
                    <a:pt x="1624632" y="1204856"/>
                  </a:cubicBezTo>
                  <a:cubicBezTo>
                    <a:pt x="1624632" y="1204856"/>
                    <a:pt x="1621175" y="1204856"/>
                    <a:pt x="1617719" y="1204856"/>
                  </a:cubicBezTo>
                  <a:lnTo>
                    <a:pt x="1463425" y="1144131"/>
                  </a:lnTo>
                  <a:lnTo>
                    <a:pt x="1425504" y="1220589"/>
                  </a:lnTo>
                  <a:lnTo>
                    <a:pt x="1345412" y="1321431"/>
                  </a:lnTo>
                  <a:lnTo>
                    <a:pt x="1383018" y="1358995"/>
                  </a:lnTo>
                  <a:cubicBezTo>
                    <a:pt x="1539257" y="1515057"/>
                    <a:pt x="1539257" y="1515057"/>
                    <a:pt x="1539257" y="1515057"/>
                  </a:cubicBezTo>
                  <a:cubicBezTo>
                    <a:pt x="1546182" y="1521974"/>
                    <a:pt x="1546182" y="1532349"/>
                    <a:pt x="1539257" y="1539266"/>
                  </a:cubicBezTo>
                  <a:cubicBezTo>
                    <a:pt x="1535795" y="1542725"/>
                    <a:pt x="1532333" y="1546183"/>
                    <a:pt x="1528870" y="1546183"/>
                  </a:cubicBezTo>
                  <a:cubicBezTo>
                    <a:pt x="1521946" y="1546183"/>
                    <a:pt x="1518483" y="1542725"/>
                    <a:pt x="1515021" y="1539266"/>
                  </a:cubicBezTo>
                  <a:lnTo>
                    <a:pt x="1322757" y="1347219"/>
                  </a:lnTo>
                  <a:lnTo>
                    <a:pt x="1271237" y="1391629"/>
                  </a:lnTo>
                  <a:cubicBezTo>
                    <a:pt x="1245588" y="1411074"/>
                    <a:pt x="1218361" y="1428542"/>
                    <a:pt x="1189783" y="1443806"/>
                  </a:cubicBezTo>
                  <a:lnTo>
                    <a:pt x="1163327" y="1455311"/>
                  </a:lnTo>
                  <a:lnTo>
                    <a:pt x="1178467" y="1490020"/>
                  </a:lnTo>
                  <a:cubicBezTo>
                    <a:pt x="1230571" y="1609468"/>
                    <a:pt x="1230571" y="1609468"/>
                    <a:pt x="1230571" y="1609468"/>
                  </a:cubicBezTo>
                  <a:cubicBezTo>
                    <a:pt x="1234028" y="1619855"/>
                    <a:pt x="1230571" y="1630241"/>
                    <a:pt x="1220201" y="1633703"/>
                  </a:cubicBezTo>
                  <a:cubicBezTo>
                    <a:pt x="1216745" y="1633703"/>
                    <a:pt x="1216745" y="1633703"/>
                    <a:pt x="1213288" y="1633703"/>
                  </a:cubicBezTo>
                  <a:cubicBezTo>
                    <a:pt x="1206374" y="1633703"/>
                    <a:pt x="1199461" y="1630241"/>
                    <a:pt x="1196004" y="1623317"/>
                  </a:cubicBezTo>
                  <a:cubicBezTo>
                    <a:pt x="1176560" y="1578741"/>
                    <a:pt x="1157724" y="1535559"/>
                    <a:pt x="1139476" y="1493726"/>
                  </a:cubicBezTo>
                  <a:lnTo>
                    <a:pt x="1129194" y="1470156"/>
                  </a:lnTo>
                  <a:lnTo>
                    <a:pt x="1100217" y="1482758"/>
                  </a:lnTo>
                  <a:cubicBezTo>
                    <a:pt x="1069161" y="1493387"/>
                    <a:pt x="1036979" y="1501586"/>
                    <a:pt x="1003898" y="1507127"/>
                  </a:cubicBezTo>
                  <a:lnTo>
                    <a:pt x="918958" y="1514163"/>
                  </a:lnTo>
                  <a:lnTo>
                    <a:pt x="918958" y="1567557"/>
                  </a:lnTo>
                  <a:cubicBezTo>
                    <a:pt x="918958" y="1788528"/>
                    <a:pt x="918958" y="1788528"/>
                    <a:pt x="918958" y="1788528"/>
                  </a:cubicBezTo>
                  <a:cubicBezTo>
                    <a:pt x="918958" y="1795447"/>
                    <a:pt x="912248" y="1805825"/>
                    <a:pt x="902184" y="1805825"/>
                  </a:cubicBezTo>
                  <a:cubicBezTo>
                    <a:pt x="892119" y="1805825"/>
                    <a:pt x="885409" y="1795447"/>
                    <a:pt x="885409" y="1788528"/>
                  </a:cubicBezTo>
                  <a:cubicBezTo>
                    <a:pt x="885409" y="1733285"/>
                    <a:pt x="885409" y="1679769"/>
                    <a:pt x="885409" y="1627925"/>
                  </a:cubicBezTo>
                  <a:lnTo>
                    <a:pt x="885409" y="1513859"/>
                  </a:lnTo>
                  <a:lnTo>
                    <a:pt x="778862" y="1503105"/>
                  </a:lnTo>
                  <a:lnTo>
                    <a:pt x="696946" y="1477647"/>
                  </a:lnTo>
                  <a:lnTo>
                    <a:pt x="683532" y="1511876"/>
                  </a:lnTo>
                  <a:cubicBezTo>
                    <a:pt x="636069" y="1632991"/>
                    <a:pt x="636069" y="1632991"/>
                    <a:pt x="636069" y="1632991"/>
                  </a:cubicBezTo>
                  <a:cubicBezTo>
                    <a:pt x="632613" y="1639911"/>
                    <a:pt x="625701" y="1646831"/>
                    <a:pt x="618788" y="1646831"/>
                  </a:cubicBezTo>
                  <a:cubicBezTo>
                    <a:pt x="615332" y="1646831"/>
                    <a:pt x="615332" y="1643371"/>
                    <a:pt x="611876" y="1643371"/>
                  </a:cubicBezTo>
                  <a:cubicBezTo>
                    <a:pt x="601508" y="1639911"/>
                    <a:pt x="598052" y="1629531"/>
                    <a:pt x="601508" y="1619150"/>
                  </a:cubicBezTo>
                  <a:lnTo>
                    <a:pt x="661505" y="1466052"/>
                  </a:lnTo>
                  <a:lnTo>
                    <a:pt x="560059" y="1410923"/>
                  </a:lnTo>
                  <a:lnTo>
                    <a:pt x="483921" y="1344910"/>
                  </a:lnTo>
                  <a:lnTo>
                    <a:pt x="445584" y="1383204"/>
                  </a:lnTo>
                  <a:cubicBezTo>
                    <a:pt x="289344" y="1539266"/>
                    <a:pt x="289344" y="1539266"/>
                    <a:pt x="289344" y="1539266"/>
                  </a:cubicBezTo>
                  <a:cubicBezTo>
                    <a:pt x="285882" y="1542725"/>
                    <a:pt x="282419" y="1546183"/>
                    <a:pt x="275495" y="1546183"/>
                  </a:cubicBezTo>
                  <a:cubicBezTo>
                    <a:pt x="272032" y="1546183"/>
                    <a:pt x="268570" y="1542725"/>
                    <a:pt x="265107" y="1539266"/>
                  </a:cubicBezTo>
                  <a:cubicBezTo>
                    <a:pt x="258183" y="1532349"/>
                    <a:pt x="258183" y="1521974"/>
                    <a:pt x="265107" y="1515057"/>
                  </a:cubicBezTo>
                  <a:lnTo>
                    <a:pt x="457972" y="1322411"/>
                  </a:lnTo>
                  <a:lnTo>
                    <a:pt x="449237" y="1314838"/>
                  </a:lnTo>
                  <a:cubicBezTo>
                    <a:pt x="424546" y="1287639"/>
                    <a:pt x="402265" y="1258206"/>
                    <a:pt x="382732" y="1226879"/>
                  </a:cubicBezTo>
                  <a:lnTo>
                    <a:pt x="351487" y="1164827"/>
                  </a:lnTo>
                  <a:lnTo>
                    <a:pt x="316150" y="1180309"/>
                  </a:lnTo>
                  <a:cubicBezTo>
                    <a:pt x="196864" y="1232571"/>
                    <a:pt x="196864" y="1232571"/>
                    <a:pt x="196864" y="1232571"/>
                  </a:cubicBezTo>
                  <a:cubicBezTo>
                    <a:pt x="193407" y="1232571"/>
                    <a:pt x="193407" y="1232571"/>
                    <a:pt x="189949" y="1232571"/>
                  </a:cubicBezTo>
                  <a:cubicBezTo>
                    <a:pt x="183035" y="1232571"/>
                    <a:pt x="176120" y="1229104"/>
                    <a:pt x="172662" y="1222170"/>
                  </a:cubicBezTo>
                  <a:cubicBezTo>
                    <a:pt x="169205" y="1215235"/>
                    <a:pt x="172662" y="1201366"/>
                    <a:pt x="183035" y="1197899"/>
                  </a:cubicBezTo>
                  <a:cubicBezTo>
                    <a:pt x="227549" y="1178396"/>
                    <a:pt x="270673" y="1159503"/>
                    <a:pt x="312449" y="1141200"/>
                  </a:cubicBezTo>
                  <a:lnTo>
                    <a:pt x="334685" y="1131458"/>
                  </a:lnTo>
                  <a:lnTo>
                    <a:pt x="332718" y="1127553"/>
                  </a:lnTo>
                  <a:cubicBezTo>
                    <a:pt x="319021" y="1092775"/>
                    <a:pt x="308410" y="1056440"/>
                    <a:pt x="301223" y="1018887"/>
                  </a:cubicBezTo>
                  <a:lnTo>
                    <a:pt x="291927" y="920418"/>
                  </a:lnTo>
                  <a:lnTo>
                    <a:pt x="238269" y="920418"/>
                  </a:lnTo>
                  <a:cubicBezTo>
                    <a:pt x="17297" y="920418"/>
                    <a:pt x="17297" y="920418"/>
                    <a:pt x="17297" y="920418"/>
                  </a:cubicBezTo>
                  <a:cubicBezTo>
                    <a:pt x="10378" y="920418"/>
                    <a:pt x="0" y="913417"/>
                    <a:pt x="0" y="902914"/>
                  </a:cubicBezTo>
                  <a:cubicBezTo>
                    <a:pt x="0" y="892412"/>
                    <a:pt x="10378" y="885410"/>
                    <a:pt x="17297" y="885410"/>
                  </a:cubicBezTo>
                  <a:cubicBezTo>
                    <a:pt x="72540" y="885410"/>
                    <a:pt x="126056" y="885410"/>
                    <a:pt x="177901" y="885410"/>
                  </a:cubicBezTo>
                  <a:lnTo>
                    <a:pt x="292037" y="885410"/>
                  </a:lnTo>
                  <a:lnTo>
                    <a:pt x="302706" y="779445"/>
                  </a:lnTo>
                  <a:lnTo>
                    <a:pt x="327180" y="696944"/>
                  </a:lnTo>
                  <a:lnTo>
                    <a:pt x="293817" y="683814"/>
                  </a:lnTo>
                  <a:cubicBezTo>
                    <a:pt x="172821" y="636194"/>
                    <a:pt x="172821" y="636194"/>
                    <a:pt x="172821" y="636194"/>
                  </a:cubicBezTo>
                  <a:cubicBezTo>
                    <a:pt x="162451" y="632727"/>
                    <a:pt x="158994" y="622324"/>
                    <a:pt x="162451" y="611922"/>
                  </a:cubicBezTo>
                  <a:cubicBezTo>
                    <a:pt x="165908" y="601520"/>
                    <a:pt x="176278" y="598052"/>
                    <a:pt x="186648" y="601520"/>
                  </a:cubicBezTo>
                  <a:lnTo>
                    <a:pt x="340713" y="662155"/>
                  </a:lnTo>
                  <a:lnTo>
                    <a:pt x="378863" y="585238"/>
                  </a:lnTo>
                  <a:lnTo>
                    <a:pt x="458955" y="484396"/>
                  </a:lnTo>
                  <a:lnTo>
                    <a:pt x="421347" y="446830"/>
                  </a:lnTo>
                  <a:cubicBezTo>
                    <a:pt x="265108" y="290768"/>
                    <a:pt x="265108" y="290768"/>
                    <a:pt x="265108" y="290768"/>
                  </a:cubicBezTo>
                  <a:cubicBezTo>
                    <a:pt x="258183" y="283851"/>
                    <a:pt x="258183" y="273476"/>
                    <a:pt x="265108" y="266559"/>
                  </a:cubicBezTo>
                  <a:cubicBezTo>
                    <a:pt x="272033" y="259642"/>
                    <a:pt x="282420" y="259642"/>
                    <a:pt x="289345" y="266559"/>
                  </a:cubicBezTo>
                  <a:lnTo>
                    <a:pt x="481611" y="458607"/>
                  </a:lnTo>
                  <a:lnTo>
                    <a:pt x="533131" y="414198"/>
                  </a:lnTo>
                  <a:cubicBezTo>
                    <a:pt x="558780" y="394753"/>
                    <a:pt x="586007" y="377285"/>
                    <a:pt x="614585" y="362021"/>
                  </a:cubicBezTo>
                  <a:lnTo>
                    <a:pt x="640839" y="350603"/>
                  </a:lnTo>
                  <a:lnTo>
                    <a:pt x="625898" y="316351"/>
                  </a:lnTo>
                  <a:cubicBezTo>
                    <a:pt x="573794" y="196902"/>
                    <a:pt x="573794" y="196902"/>
                    <a:pt x="573794" y="196902"/>
                  </a:cubicBezTo>
                  <a:cubicBezTo>
                    <a:pt x="570337" y="189978"/>
                    <a:pt x="573794" y="179592"/>
                    <a:pt x="584164" y="172667"/>
                  </a:cubicBezTo>
                  <a:cubicBezTo>
                    <a:pt x="594534" y="169205"/>
                    <a:pt x="604904" y="172667"/>
                    <a:pt x="608361" y="183054"/>
                  </a:cubicBezTo>
                  <a:cubicBezTo>
                    <a:pt x="627805" y="227629"/>
                    <a:pt x="646642" y="270812"/>
                    <a:pt x="664890" y="312645"/>
                  </a:cubicBezTo>
                  <a:lnTo>
                    <a:pt x="674972" y="335758"/>
                  </a:lnTo>
                  <a:lnTo>
                    <a:pt x="704151" y="323068"/>
                  </a:lnTo>
                  <a:cubicBezTo>
                    <a:pt x="735207" y="312439"/>
                    <a:pt x="767389" y="304241"/>
                    <a:pt x="800469" y="298699"/>
                  </a:cubicBezTo>
                  <a:lnTo>
                    <a:pt x="885409" y="291664"/>
                  </a:lnTo>
                  <a:lnTo>
                    <a:pt x="885409" y="241728"/>
                  </a:lnTo>
                  <a:cubicBezTo>
                    <a:pt x="885409" y="20757"/>
                    <a:pt x="885409" y="20757"/>
                    <a:pt x="885409" y="20757"/>
                  </a:cubicBezTo>
                  <a:cubicBezTo>
                    <a:pt x="885409" y="10378"/>
                    <a:pt x="892119" y="0"/>
                    <a:pt x="902184" y="0"/>
                  </a:cubicBezTo>
                  <a:close/>
                </a:path>
              </a:pathLst>
            </a:custGeom>
            <a:solidFill>
              <a:schemeClr val="accent2"/>
            </a:solidFill>
            <a:ln>
              <a:noFill/>
            </a:ln>
          </p:spPr>
          <p:txBody>
            <a:bodyPr vert="horz" wrap="square" lIns="91440" tIns="45720" rIns="91440" bIns="45720" numCol="1" anchor="ctr" anchorCtr="0" compatLnSpc="1">
              <a:noAutofit/>
            </a:bodyPr>
            <a:lstStyle/>
            <a:p>
              <a:pPr marL="0" marR="0" lvl="0" indent="0" algn="ctr" defTabSz="914400" rtl="0" eaLnBrk="1" latinLnBrk="0" hangingPunct="1">
                <a:spcBef>
                  <a:spcPts val="0"/>
                </a:spcBef>
                <a:spcAft>
                  <a:spcPts val="0"/>
                </a:spcAft>
                <a:buClrTx/>
                <a:buSzTx/>
                <a:buFontTx/>
                <a:buNone/>
                <a:defRPr/>
              </a:pPr>
              <a:endParaRPr kumimoji="0" lang="zh-CN" altLang="en-US" sz="6000" b="1" i="0" u="none" strike="noStrike" kern="1200" cap="none" spc="0" normalizeH="0" noProof="0" dirty="0">
                <a:ln>
                  <a:noFill/>
                </a:ln>
                <a:solidFill>
                  <a:srgbClr val="FFFFFF"/>
                </a:solidFill>
                <a:effectLst/>
                <a:uLnTx/>
                <a:uFillTx/>
                <a:latin typeface="+mn-lt"/>
                <a:ea typeface="+mn-ea"/>
                <a:cs typeface="+mn-cs"/>
              </a:endParaRPr>
            </a:p>
          </p:txBody>
        </p:sp>
      </p:grpSp>
      <p:sp>
        <p:nvSpPr>
          <p:cNvPr id="2" name="标题 1"/>
          <p:cNvSpPr>
            <a:spLocks noGrp="1"/>
          </p:cNvSpPr>
          <p:nvPr>
            <p:ph type="title"/>
          </p:nvPr>
        </p:nvSpPr>
        <p:spPr>
          <a:xfrm>
            <a:off x="2573665" y="4201200"/>
            <a:ext cx="7368241" cy="770400"/>
          </a:xfrm>
        </p:spPr>
        <p:txBody>
          <a:bodyPr anchor="ctr" anchorCtr="0">
            <a:normAutofit/>
          </a:bodyPr>
          <a:lstStyle>
            <a:lvl1pPr algn="ctr">
              <a:defRPr sz="4000" b="1">
                <a:solidFill>
                  <a:schemeClr val="bg1"/>
                </a:solidFill>
              </a:defRPr>
            </a:lvl1p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091" y="889021"/>
            <a:ext cx="10514231"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838091" y="3596907"/>
            <a:ext cx="10514231" cy="2575295"/>
          </a:xfrm>
        </p:spPr>
        <p:txBody>
          <a:bodyPr/>
          <a:lstStyle>
            <a:lvl1pPr marL="230505" indent="-230505">
              <a:buFont typeface="Arial" panose="020B0604020202020204" pitchFamily="34" charset="0"/>
              <a:buChar cha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4293" y="0"/>
            <a:ext cx="10514231" cy="7272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680" y="1282961"/>
            <a:ext cx="51571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839680" y="2106873"/>
            <a:ext cx="5157115"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1397" y="1282961"/>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hasCustomPrompt="1"/>
          </p:nvPr>
        </p:nvSpPr>
        <p:spPr>
          <a:xfrm>
            <a:off x="6171397" y="2106873"/>
            <a:ext cx="5182513"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81534" y="1857600"/>
            <a:ext cx="7087477" cy="1976400"/>
          </a:xfrm>
        </p:spPr>
        <p:txBody>
          <a:bodyPr anchor="b" anchorCtr="0">
            <a:normAutofit/>
          </a:bodyPr>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691" y="754380"/>
            <a:ext cx="4164658" cy="1602000"/>
          </a:xfrm>
        </p:spPr>
        <p:txBody>
          <a:bodyPr anchor="ctr" anchorCtr="0">
            <a:normAutofit/>
          </a:bodyPr>
          <a:lstStyle>
            <a:lvl1pPr>
              <a:defRPr sz="3200">
                <a:solidFill>
                  <a:schemeClr val="tx1"/>
                </a:solidFill>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5182513" y="754380"/>
            <a:ext cx="6169597"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677" y="2356380"/>
            <a:ext cx="4164658"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67234" y="365125"/>
            <a:ext cx="1885089" cy="5811838"/>
          </a:xfrm>
        </p:spPr>
        <p:txBody>
          <a:bodyPr vert="eaVert">
            <a:normAutofit/>
          </a:bodyPr>
          <a:lstStyle>
            <a:lvl1pPr>
              <a:defRPr>
                <a:solidFill>
                  <a:schemeClr val="accent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092" y="365125"/>
            <a:ext cx="8407944" cy="5811838"/>
          </a:xfrm>
        </p:spPr>
        <p:txBody>
          <a:bodyPr vert="eaVert">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530820CF-B880-4189-942D-D702A7CBA730}" type="datetimeFigureOut">
              <a:rPr lang="zh-CN" altLang="en-US" smtClean="0"/>
              <a:pPr/>
              <a:t>2017/10/26</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3580" y="1"/>
            <a:ext cx="10514231" cy="72571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091" y="957943"/>
            <a:ext cx="10514231" cy="521902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091" y="6356352"/>
            <a:ext cx="2742843"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fld id="{530820CF-B880-4189-942D-D702A7CBA730}" type="datetimeFigureOut">
              <a:rPr lang="zh-CN" altLang="en-US" smtClean="0"/>
              <a:pPr/>
              <a:t>2017/10/26</a:t>
            </a:fld>
            <a:endParaRPr lang="zh-CN" altLang="en-US"/>
          </a:p>
        </p:txBody>
      </p:sp>
      <p:sp>
        <p:nvSpPr>
          <p:cNvPr id="5" name="页脚占位符 4"/>
          <p:cNvSpPr>
            <a:spLocks noGrp="1"/>
          </p:cNvSpPr>
          <p:nvPr>
            <p:ph type="ftr" sz="quarter" idx="3"/>
          </p:nvPr>
        </p:nvSpPr>
        <p:spPr>
          <a:xfrm>
            <a:off x="4038075" y="6356352"/>
            <a:ext cx="4114264"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09479" y="6356352"/>
            <a:ext cx="2742843"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3600" kern="1200">
          <a:solidFill>
            <a:srgbClr val="FFFFFF"/>
          </a:solidFill>
          <a:latin typeface="+mj-lt"/>
          <a:ea typeface="+mj-ea"/>
          <a:cs typeface="+mj-cs"/>
        </a:defRPr>
      </a:lvl1pPr>
    </p:titleStyle>
    <p:bodyStyle>
      <a:lvl1pPr marL="342900" indent="-342900"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3574926" y="1988840"/>
            <a:ext cx="7085678" cy="936104"/>
          </a:xfrm>
        </p:spPr>
        <p:txBody>
          <a:bodyPr anchor="ctr"/>
          <a:lstStyle/>
          <a:p>
            <a:r>
              <a:rPr lang="en-US" altLang="zh-CN" smtClean="0"/>
              <a:t>MyBatis</a:t>
            </a:r>
            <a:r>
              <a:rPr lang="zh-CN" altLang="en-US" smtClean="0"/>
              <a:t>动态</a:t>
            </a:r>
            <a:r>
              <a:rPr lang="en-US" altLang="zh-CN" smtClean="0"/>
              <a:t>SQL</a:t>
            </a:r>
            <a:endParaRPr lang="zh-CN" altLang="en-US"/>
          </a:p>
        </p:txBody>
      </p:sp>
      <p:sp>
        <p:nvSpPr>
          <p:cNvPr id="5" name="副标题 2"/>
          <p:cNvSpPr>
            <a:spLocks noGrp="1"/>
          </p:cNvSpPr>
          <p:nvPr>
            <p:ph type="subTitle" idx="1"/>
          </p:nvPr>
        </p:nvSpPr>
        <p:spPr>
          <a:xfrm>
            <a:off x="4367014" y="3836758"/>
            <a:ext cx="6624736" cy="2760594"/>
          </a:xfrm>
        </p:spPr>
        <p:txBody>
          <a:bodyPr>
            <a:normAutofit lnSpcReduction="10000"/>
          </a:bodyPr>
          <a:lstStyle/>
          <a:p>
            <a:pPr marL="342900" indent="-342900" algn="l">
              <a:buFont typeface="+mj-lt"/>
              <a:buAutoNum type="arabicPeriod"/>
            </a:pPr>
            <a:r>
              <a:rPr lang="zh-CN" altLang="en-US" smtClean="0"/>
              <a:t>动态</a:t>
            </a:r>
            <a:r>
              <a:rPr lang="en-US" altLang="zh-CN" smtClean="0"/>
              <a:t>SQL</a:t>
            </a:r>
            <a:r>
              <a:rPr lang="zh-CN" altLang="en-US" smtClean="0"/>
              <a:t>概述</a:t>
            </a:r>
            <a:endParaRPr lang="en-US" altLang="zh-CN" smtClean="0"/>
          </a:p>
          <a:p>
            <a:pPr marL="342900" indent="-342900" algn="l">
              <a:buFont typeface="+mj-lt"/>
              <a:buAutoNum type="arabicPeriod"/>
            </a:pPr>
            <a:r>
              <a:rPr lang="zh-CN" altLang="en-US" smtClean="0"/>
              <a:t>动态</a:t>
            </a:r>
            <a:r>
              <a:rPr lang="en-US" altLang="zh-CN" smtClean="0"/>
              <a:t>SQL</a:t>
            </a:r>
            <a:r>
              <a:rPr lang="zh-CN" altLang="en-US" smtClean="0"/>
              <a:t>分类</a:t>
            </a:r>
            <a:endParaRPr lang="en-US" altLang="zh-CN" smtClean="0"/>
          </a:p>
          <a:p>
            <a:pPr marL="342900" indent="-342900" algn="l">
              <a:buFont typeface="+mj-lt"/>
              <a:buAutoNum type="arabicPeriod"/>
            </a:pPr>
            <a:r>
              <a:rPr lang="en-US" altLang="zh-CN" smtClean="0"/>
              <a:t>if</a:t>
            </a:r>
            <a:r>
              <a:rPr lang="zh-CN" altLang="en-US" smtClean="0"/>
              <a:t>元素</a:t>
            </a:r>
            <a:endParaRPr lang="en-US" altLang="zh-CN" smtClean="0"/>
          </a:p>
          <a:p>
            <a:pPr marL="342900" indent="-342900" algn="l">
              <a:buFont typeface="+mj-lt"/>
              <a:buAutoNum type="arabicPeriod"/>
            </a:pPr>
            <a:r>
              <a:rPr lang="en-US" altLang="zh-CN" smtClean="0"/>
              <a:t>choose</a:t>
            </a:r>
            <a:r>
              <a:rPr lang="zh-CN" altLang="en-US" smtClean="0"/>
              <a:t>、</a:t>
            </a:r>
            <a:r>
              <a:rPr lang="en-US" altLang="zh-CN" smtClean="0"/>
              <a:t>when</a:t>
            </a:r>
            <a:r>
              <a:rPr lang="zh-CN" altLang="en-US" smtClean="0"/>
              <a:t>、</a:t>
            </a:r>
            <a:r>
              <a:rPr lang="en-US" altLang="zh-CN" smtClean="0"/>
              <a:t>otherwise</a:t>
            </a:r>
            <a:r>
              <a:rPr lang="zh-CN" altLang="en-US" smtClean="0"/>
              <a:t>元素</a:t>
            </a:r>
            <a:endParaRPr lang="en-US" altLang="zh-CN" smtClean="0"/>
          </a:p>
          <a:p>
            <a:pPr marL="342900" indent="-342900" algn="l">
              <a:buFont typeface="+mj-lt"/>
              <a:buAutoNum type="arabicPeriod"/>
            </a:pPr>
            <a:r>
              <a:rPr lang="en-US" altLang="zh-CN" smtClean="0"/>
              <a:t>trim</a:t>
            </a:r>
            <a:r>
              <a:rPr lang="zh-CN" altLang="en-US" smtClean="0"/>
              <a:t>、</a:t>
            </a:r>
            <a:r>
              <a:rPr lang="en-US" altLang="zh-CN" smtClean="0"/>
              <a:t>where</a:t>
            </a:r>
            <a:r>
              <a:rPr lang="zh-CN" altLang="en-US" smtClean="0"/>
              <a:t>、</a:t>
            </a:r>
            <a:r>
              <a:rPr lang="en-US" altLang="zh-CN" smtClean="0"/>
              <a:t>set</a:t>
            </a:r>
            <a:r>
              <a:rPr lang="zh-CN" altLang="en-US" smtClean="0"/>
              <a:t>元素</a:t>
            </a:r>
            <a:endParaRPr lang="en-US" altLang="zh-CN" smtClean="0"/>
          </a:p>
          <a:p>
            <a:pPr marL="342900" indent="-342900" algn="l">
              <a:buFont typeface="+mj-lt"/>
              <a:buAutoNum type="arabicPeriod"/>
            </a:pPr>
            <a:r>
              <a:rPr lang="en-US" altLang="zh-CN" smtClean="0"/>
              <a:t>foreach</a:t>
            </a:r>
            <a:r>
              <a:rPr lang="zh-CN" altLang="en-US" smtClean="0"/>
              <a:t>元素</a:t>
            </a:r>
            <a:endParaRPr lang="en-US" altLang="zh-CN" smtClean="0"/>
          </a:p>
          <a:p>
            <a:pPr marL="342900" indent="-342900" algn="l">
              <a:buFont typeface="+mj-lt"/>
              <a:buAutoNum type="arabicPeriod"/>
            </a:pPr>
            <a:endParaRPr lang="en-US" altLang="zh-CN" smtClean="0"/>
          </a:p>
          <a:p>
            <a:pPr marL="342900" indent="-342900" algn="l">
              <a:buFont typeface="+mj-lt"/>
              <a:buAutoNum type="arabicPeriod"/>
            </a:pPr>
            <a:endParaRPr lang="en-US" altLang="zh-CN" smtClean="0"/>
          </a:p>
          <a:p>
            <a:pPr marL="342900" indent="-342900" algn="l">
              <a:buFont typeface="+mj-lt"/>
              <a:buAutoNum type="arabicPeriod"/>
            </a:pPr>
            <a:endParaRPr lang="zh-CN" altLang="en-US" smtClean="0"/>
          </a:p>
        </p:txBody>
      </p:sp>
      <p:sp>
        <p:nvSpPr>
          <p:cNvPr id="6" name="Text Box 3"/>
          <p:cNvSpPr txBox="1"/>
          <p:nvPr/>
        </p:nvSpPr>
        <p:spPr>
          <a:xfrm>
            <a:off x="3862958" y="3284984"/>
            <a:ext cx="1727200" cy="369332"/>
          </a:xfrm>
          <a:prstGeom prst="rect">
            <a:avLst/>
          </a:prstGeom>
          <a:noFill/>
          <a:ln w="9525">
            <a:noFill/>
          </a:ln>
        </p:spPr>
        <p:txBody>
          <a:bodyPr anchor="t">
            <a:spAutoFit/>
          </a:bodyPr>
          <a:lstStyle/>
          <a:p>
            <a:pPr lvl="0" indent="0" eaLnBrk="0" fontAlgn="base" hangingPunct="0"/>
            <a:r>
              <a:rPr lang="zh-CN" altLang="en-US" b="1" strike="noStrike" noProof="1">
                <a:solidFill>
                  <a:schemeClr val="bg1"/>
                </a:solidFill>
                <a:effectLst/>
                <a:latin typeface="微软雅黑" panose="020B0503020204020204" charset="-122"/>
                <a:ea typeface="微软雅黑" panose="020B0503020204020204" charset="-122"/>
                <a:cs typeface="+mn-ea"/>
              </a:rPr>
              <a:t>本讲大纲</a:t>
            </a:r>
            <a:r>
              <a:rPr lang="zh-CN" altLang="en-US" b="1" strike="noStrike" noProof="1">
                <a:solidFill>
                  <a:schemeClr val="bg1"/>
                </a:solidFill>
                <a:effectLst/>
                <a:latin typeface="宋体" panose="02010600030101010101" pitchFamily="2" charset="-122"/>
                <a:ea typeface="宋体" panose="02010600030101010101" pitchFamily="2" charset="-122"/>
                <a:cs typeface="+mn-ea"/>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foreach</a:t>
            </a:r>
            <a:r>
              <a:rPr lang="zh-CN" altLang="en-US" smtClean="0"/>
              <a:t>元素</a:t>
            </a:r>
            <a:endParaRPr lang="zh-CN" altLang="en-US"/>
          </a:p>
        </p:txBody>
      </p:sp>
      <p:sp>
        <p:nvSpPr>
          <p:cNvPr id="3" name="内容占位符 2"/>
          <p:cNvSpPr>
            <a:spLocks noGrp="1"/>
          </p:cNvSpPr>
          <p:nvPr>
            <p:ph idx="1"/>
          </p:nvPr>
        </p:nvSpPr>
        <p:spPr/>
        <p:txBody>
          <a:bodyPr>
            <a:normAutofit/>
          </a:bodyPr>
          <a:lstStyle/>
          <a:p>
            <a:r>
              <a:rPr lang="en-US" altLang="zh-CN" sz="2200" smtClean="0"/>
              <a:t>foreach</a:t>
            </a:r>
            <a:r>
              <a:rPr lang="zh-CN" altLang="en-US" sz="2200" smtClean="0"/>
              <a:t>元素是一个循环语句，它的作用是遍历集合，它能够很好地支持数组和</a:t>
            </a:r>
            <a:r>
              <a:rPr lang="en-US" altLang="zh-CN" sz="2200" smtClean="0"/>
              <a:t>List</a:t>
            </a:r>
            <a:r>
              <a:rPr lang="zh-CN" altLang="en-US" sz="2200" smtClean="0"/>
              <a:t>、</a:t>
            </a:r>
            <a:r>
              <a:rPr lang="en-US" altLang="zh-CN" sz="2200" smtClean="0"/>
              <a:t>Set</a:t>
            </a:r>
            <a:r>
              <a:rPr lang="zh-CN" altLang="en-US" sz="2200" smtClean="0"/>
              <a:t>接口的集合，对此提供遍历功能。它往往用于</a:t>
            </a:r>
            <a:r>
              <a:rPr lang="en-US" altLang="zh-CN" sz="2200" smtClean="0"/>
              <a:t>SQL</a:t>
            </a:r>
            <a:r>
              <a:rPr lang="zh-CN" altLang="en-US" sz="2200" smtClean="0"/>
              <a:t>中的</a:t>
            </a:r>
            <a:r>
              <a:rPr lang="en-US" altLang="zh-CN" sz="2200" smtClean="0"/>
              <a:t>in</a:t>
            </a:r>
            <a:r>
              <a:rPr lang="zh-CN" altLang="en-US" sz="2200" smtClean="0"/>
              <a:t>关键字。</a:t>
            </a:r>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r>
              <a:rPr lang="zh-CN" altLang="en-US" sz="2200" smtClean="0"/>
              <a:t>这里我们可以根据</a:t>
            </a:r>
            <a:r>
              <a:rPr lang="en-US" altLang="zh-CN" sz="2200" smtClean="0"/>
              <a:t>ID</a:t>
            </a:r>
            <a:r>
              <a:rPr lang="zh-CN" altLang="en-US" sz="2200" smtClean="0"/>
              <a:t>找到对应的数据。</a:t>
            </a:r>
            <a:endParaRPr lang="zh-CN" altLang="en-US" sz="2200"/>
          </a:p>
        </p:txBody>
      </p:sp>
      <p:pic>
        <p:nvPicPr>
          <p:cNvPr id="7170" name="Picture 2"/>
          <p:cNvPicPr>
            <a:picLocks noChangeAspect="1" noChangeArrowheads="1"/>
          </p:cNvPicPr>
          <p:nvPr/>
        </p:nvPicPr>
        <p:blipFill>
          <a:blip r:embed="rId2" cstate="print"/>
          <a:srcRect/>
          <a:stretch>
            <a:fillRect/>
          </a:stretch>
        </p:blipFill>
        <p:spPr bwMode="auto">
          <a:xfrm>
            <a:off x="1342678" y="1988840"/>
            <a:ext cx="4477252" cy="1944216"/>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foreach</a:t>
            </a:r>
            <a:r>
              <a:rPr lang="zh-CN" altLang="en-US" smtClean="0"/>
              <a:t>元素</a:t>
            </a:r>
            <a:endParaRPr lang="zh-CN" altLang="en-US"/>
          </a:p>
        </p:txBody>
      </p:sp>
      <p:sp>
        <p:nvSpPr>
          <p:cNvPr id="3" name="内容占位符 2"/>
          <p:cNvSpPr>
            <a:spLocks noGrp="1"/>
          </p:cNvSpPr>
          <p:nvPr>
            <p:ph idx="1"/>
          </p:nvPr>
        </p:nvSpPr>
        <p:spPr/>
        <p:txBody>
          <a:bodyPr>
            <a:normAutofit/>
          </a:bodyPr>
          <a:lstStyle/>
          <a:p>
            <a:r>
              <a:rPr lang="en-US" altLang="zh-CN" sz="2200" smtClean="0"/>
              <a:t>foreach</a:t>
            </a:r>
            <a:r>
              <a:rPr lang="zh-CN" altLang="en-US" sz="2200" smtClean="0"/>
              <a:t>元素中，各属性含义如下：</a:t>
            </a:r>
            <a:endParaRPr lang="en-US" altLang="zh-CN" sz="2200" smtClean="0"/>
          </a:p>
          <a:p>
            <a:pPr lvl="1"/>
            <a:r>
              <a:rPr lang="en-US" altLang="zh-CN" smtClean="0"/>
              <a:t>item</a:t>
            </a:r>
            <a:r>
              <a:rPr lang="zh-CN" altLang="en-US" smtClean="0"/>
              <a:t>表示集合中每一个元素进行迭代时的别名；</a:t>
            </a:r>
          </a:p>
          <a:p>
            <a:pPr lvl="1"/>
            <a:r>
              <a:rPr lang="en-US" altLang="zh-CN" smtClean="0"/>
              <a:t>index</a:t>
            </a:r>
            <a:r>
              <a:rPr lang="zh-CN" altLang="en-US" smtClean="0"/>
              <a:t>指定一个名字，用于表示在迭代过程中，每次迭代到的位置；</a:t>
            </a:r>
          </a:p>
          <a:p>
            <a:pPr lvl="1"/>
            <a:r>
              <a:rPr lang="en-US" altLang="zh-CN" smtClean="0"/>
              <a:t>open</a:t>
            </a:r>
            <a:r>
              <a:rPr lang="zh-CN" altLang="en-US" smtClean="0"/>
              <a:t>表示该语句以什么开始；</a:t>
            </a:r>
          </a:p>
          <a:p>
            <a:pPr lvl="1"/>
            <a:r>
              <a:rPr lang="en-US" altLang="zh-CN" smtClean="0"/>
              <a:t>separator</a:t>
            </a:r>
            <a:r>
              <a:rPr lang="zh-CN" altLang="en-US" smtClean="0"/>
              <a:t>表示在每次进行迭代之间以什么符号作为分隔符；</a:t>
            </a:r>
          </a:p>
          <a:p>
            <a:pPr lvl="1"/>
            <a:r>
              <a:rPr lang="en-US" altLang="zh-CN" smtClean="0"/>
              <a:t>close</a:t>
            </a:r>
            <a:r>
              <a:rPr lang="zh-CN" altLang="en-US" smtClean="0"/>
              <a:t>表示以什么结束。</a:t>
            </a:r>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82838" y="2636912"/>
            <a:ext cx="7085678" cy="936104"/>
          </a:xfrm>
        </p:spPr>
        <p:txBody>
          <a:bodyPr anchor="ctr"/>
          <a:lstStyle/>
          <a:p>
            <a:r>
              <a:rPr lang="en-US" altLang="zh-CN" dirty="0" smtClean="0"/>
              <a:t>Thank You</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indent="-342900"/>
            <a:r>
              <a:rPr lang="zh-CN" altLang="en-US" smtClean="0"/>
              <a:t>动态</a:t>
            </a:r>
            <a:r>
              <a:rPr lang="en-US" altLang="zh-CN" smtClean="0"/>
              <a:t>SQL</a:t>
            </a:r>
            <a:r>
              <a:rPr lang="zh-CN" altLang="en-US" smtClean="0"/>
              <a:t>概述</a:t>
            </a:r>
          </a:p>
        </p:txBody>
      </p:sp>
      <p:sp>
        <p:nvSpPr>
          <p:cNvPr id="3" name="内容占位符 2"/>
          <p:cNvSpPr>
            <a:spLocks noGrp="1"/>
          </p:cNvSpPr>
          <p:nvPr>
            <p:ph idx="1"/>
          </p:nvPr>
        </p:nvSpPr>
        <p:spPr/>
        <p:txBody>
          <a:bodyPr>
            <a:normAutofit/>
          </a:bodyPr>
          <a:lstStyle/>
          <a:p>
            <a:pPr algn="l"/>
            <a:r>
              <a:rPr lang="en-US" altLang="zh-CN" sz="2200" smtClean="0"/>
              <a:t>MyBatis </a:t>
            </a:r>
            <a:r>
              <a:rPr lang="zh-CN" altLang="en-US" sz="2200" smtClean="0"/>
              <a:t>的强大特性之一便是它的动态 </a:t>
            </a:r>
            <a:r>
              <a:rPr lang="en-US" altLang="zh-CN" sz="2200" smtClean="0"/>
              <a:t>SQL</a:t>
            </a:r>
            <a:r>
              <a:rPr lang="zh-CN" altLang="en-US" sz="2200" smtClean="0"/>
              <a:t>。如果你有使用 </a:t>
            </a:r>
            <a:r>
              <a:rPr lang="en-US" altLang="zh-CN" sz="2200" smtClean="0"/>
              <a:t>JDBC </a:t>
            </a:r>
            <a:r>
              <a:rPr lang="zh-CN" altLang="en-US" sz="2200" smtClean="0"/>
              <a:t>或其他类似框架的经验，你就能体会到根据不同条件拼接 </a:t>
            </a:r>
            <a:r>
              <a:rPr lang="en-US" altLang="zh-CN" sz="2200" smtClean="0"/>
              <a:t>SQL </a:t>
            </a:r>
            <a:r>
              <a:rPr lang="zh-CN" altLang="en-US" sz="2200" smtClean="0"/>
              <a:t>语句有多么痛苦。拼接的时候要确保不能忘了必要的空格，还要注意省掉列名列表最后的逗号。利用动态 </a:t>
            </a:r>
            <a:r>
              <a:rPr lang="en-US" altLang="zh-CN" sz="2200" smtClean="0"/>
              <a:t>SQL </a:t>
            </a:r>
            <a:r>
              <a:rPr lang="zh-CN" altLang="en-US" sz="2200" smtClean="0"/>
              <a:t>这一特性可以彻底摆脱这种痛苦。</a:t>
            </a:r>
          </a:p>
          <a:p>
            <a:pPr algn="l"/>
            <a:r>
              <a:rPr lang="zh-CN" altLang="en-US" sz="2200" smtClean="0"/>
              <a:t>通常使用动态 </a:t>
            </a:r>
            <a:r>
              <a:rPr lang="en-US" altLang="zh-CN" sz="2200" smtClean="0"/>
              <a:t>SQL </a:t>
            </a:r>
            <a:r>
              <a:rPr lang="zh-CN" altLang="en-US" sz="2200" smtClean="0"/>
              <a:t>不可能是独立的一部分</a:t>
            </a:r>
            <a:r>
              <a:rPr lang="en-US" altLang="zh-CN" sz="2200" smtClean="0"/>
              <a:t>,MyBatis </a:t>
            </a:r>
            <a:r>
              <a:rPr lang="zh-CN" altLang="en-US" sz="2200" smtClean="0"/>
              <a:t>当然使用一种强大的动态 </a:t>
            </a:r>
            <a:r>
              <a:rPr lang="en-US" altLang="zh-CN" sz="2200" smtClean="0"/>
              <a:t>SQL </a:t>
            </a:r>
            <a:r>
              <a:rPr lang="zh-CN" altLang="en-US" sz="2200" smtClean="0"/>
              <a:t>语言来改进这种情形</a:t>
            </a:r>
            <a:r>
              <a:rPr lang="en-US" altLang="zh-CN" sz="2200" smtClean="0"/>
              <a:t>,</a:t>
            </a:r>
            <a:r>
              <a:rPr lang="zh-CN" altLang="en-US" sz="2200" smtClean="0"/>
              <a:t>这种语言可以被用在任意的 </a:t>
            </a:r>
            <a:r>
              <a:rPr lang="en-US" altLang="zh-CN" sz="2200" smtClean="0"/>
              <a:t>SQL </a:t>
            </a:r>
            <a:r>
              <a:rPr lang="zh-CN" altLang="en-US" sz="2200" smtClean="0"/>
              <a:t>映射语句中。</a:t>
            </a:r>
          </a:p>
          <a:p>
            <a:pPr algn="l"/>
            <a:r>
              <a:rPr lang="zh-CN" altLang="en-US" sz="2200" smtClean="0"/>
              <a:t>动态 </a:t>
            </a:r>
            <a:r>
              <a:rPr lang="en-US" altLang="zh-CN" sz="2200" smtClean="0"/>
              <a:t>SQL </a:t>
            </a:r>
            <a:r>
              <a:rPr lang="zh-CN" altLang="en-US" sz="2200" smtClean="0"/>
              <a:t>元素和使用 </a:t>
            </a:r>
            <a:r>
              <a:rPr lang="en-US" altLang="zh-CN" sz="2200" smtClean="0"/>
              <a:t>JSTL </a:t>
            </a:r>
            <a:r>
              <a:rPr lang="zh-CN" altLang="en-US" sz="2200" smtClean="0"/>
              <a:t>或其他类似基于 </a:t>
            </a:r>
            <a:r>
              <a:rPr lang="en-US" altLang="zh-CN" sz="2200" smtClean="0"/>
              <a:t>XML </a:t>
            </a:r>
            <a:r>
              <a:rPr lang="zh-CN" altLang="en-US" sz="2200" smtClean="0"/>
              <a:t>的文本处理器相似。在 </a:t>
            </a:r>
            <a:r>
              <a:rPr lang="en-US" altLang="zh-CN" sz="2200" smtClean="0"/>
              <a:t>MyBatis </a:t>
            </a:r>
            <a:r>
              <a:rPr lang="zh-CN" altLang="en-US" sz="2200" smtClean="0"/>
              <a:t>之前的版本中</a:t>
            </a:r>
            <a:r>
              <a:rPr lang="en-US" altLang="zh-CN" sz="2200" smtClean="0"/>
              <a:t>,</a:t>
            </a:r>
            <a:r>
              <a:rPr lang="zh-CN" altLang="en-US" sz="2200" smtClean="0"/>
              <a:t>有很多的元素需要来了解。</a:t>
            </a:r>
            <a:r>
              <a:rPr lang="en-US" altLang="zh-CN" sz="2200" smtClean="0"/>
              <a:t>MyBatis 3 </a:t>
            </a:r>
            <a:r>
              <a:rPr lang="zh-CN" altLang="en-US" sz="2200" smtClean="0"/>
              <a:t>大大提升了它们</a:t>
            </a:r>
            <a:r>
              <a:rPr lang="en-US" altLang="zh-CN" sz="2200" smtClean="0"/>
              <a:t>,</a:t>
            </a:r>
            <a:r>
              <a:rPr lang="zh-CN" altLang="en-US" sz="2200" smtClean="0"/>
              <a:t>现在用不到原先一半的元素就可以了。</a:t>
            </a:r>
            <a:r>
              <a:rPr lang="en-US" altLang="zh-CN" sz="2200" smtClean="0"/>
              <a:t>MyBatis </a:t>
            </a:r>
            <a:r>
              <a:rPr lang="zh-CN" altLang="en-US" sz="2200" smtClean="0"/>
              <a:t>采用功能强大的基于 </a:t>
            </a:r>
            <a:r>
              <a:rPr lang="en-US" altLang="zh-CN" sz="2200" smtClean="0"/>
              <a:t>OGNL </a:t>
            </a:r>
            <a:r>
              <a:rPr lang="zh-CN" altLang="en-US" sz="2200" smtClean="0"/>
              <a:t>的表达式来消除其他元素。</a:t>
            </a:r>
          </a:p>
          <a:p>
            <a:pPr algn="l"/>
            <a:endParaRPr lang="zh-CN" altLang="en-US" sz="2200"/>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动态</a:t>
            </a:r>
            <a:r>
              <a:rPr lang="en-US" altLang="zh-CN" smtClean="0"/>
              <a:t>SQL</a:t>
            </a:r>
            <a:r>
              <a:rPr lang="zh-CN" altLang="en-US" smtClean="0"/>
              <a:t>分类</a:t>
            </a:r>
            <a:endParaRPr lang="zh-CN" altLang="en-US"/>
          </a:p>
        </p:txBody>
      </p:sp>
      <p:sp>
        <p:nvSpPr>
          <p:cNvPr id="3" name="内容占位符 2"/>
          <p:cNvSpPr>
            <a:spLocks noGrp="1"/>
          </p:cNvSpPr>
          <p:nvPr>
            <p:ph idx="1"/>
          </p:nvPr>
        </p:nvSpPr>
        <p:spPr/>
        <p:txBody>
          <a:bodyPr/>
          <a:lstStyle/>
          <a:p>
            <a:r>
              <a:rPr lang="zh-CN" altLang="en-US" sz="2200" smtClean="0"/>
              <a:t>用于实现动态</a:t>
            </a:r>
            <a:r>
              <a:rPr lang="en-US" altLang="zh-CN" sz="2200" smtClean="0"/>
              <a:t>SQL</a:t>
            </a:r>
            <a:r>
              <a:rPr lang="zh-CN" altLang="en-US" sz="2200" smtClean="0"/>
              <a:t>的元素主要有</a:t>
            </a:r>
          </a:p>
          <a:p>
            <a:pPr lvl="1"/>
            <a:r>
              <a:rPr lang="en-US" altLang="zh-CN" smtClean="0"/>
              <a:t>if					--</a:t>
            </a:r>
            <a:r>
              <a:rPr lang="zh-CN" altLang="en-US" smtClean="0"/>
              <a:t>判断语句</a:t>
            </a:r>
            <a:endParaRPr lang="en-US" altLang="zh-CN" smtClean="0"/>
          </a:p>
          <a:p>
            <a:pPr lvl="1"/>
            <a:r>
              <a:rPr lang="en-US" altLang="zh-CN" smtClean="0"/>
              <a:t>choose</a:t>
            </a:r>
            <a:r>
              <a:rPr lang="zh-CN" altLang="en-US" smtClean="0"/>
              <a:t>、</a:t>
            </a:r>
            <a:r>
              <a:rPr lang="en-US" altLang="zh-CN" smtClean="0"/>
              <a:t>when</a:t>
            </a:r>
            <a:r>
              <a:rPr lang="zh-CN" altLang="en-US" smtClean="0"/>
              <a:t>、</a:t>
            </a:r>
            <a:r>
              <a:rPr lang="en-US" altLang="zh-CN" smtClean="0"/>
              <a:t>otherwise	--</a:t>
            </a:r>
            <a:r>
              <a:rPr lang="zh-CN" altLang="en-US" smtClean="0"/>
              <a:t>相当于</a:t>
            </a:r>
            <a:r>
              <a:rPr lang="en-US" altLang="zh-CN" smtClean="0"/>
              <a:t>java</a:t>
            </a:r>
            <a:r>
              <a:rPr lang="zh-CN" altLang="en-US" smtClean="0"/>
              <a:t>中的</a:t>
            </a:r>
            <a:r>
              <a:rPr lang="en-US" altLang="zh-CN" smtClean="0"/>
              <a:t>switch</a:t>
            </a:r>
            <a:r>
              <a:rPr lang="zh-CN" altLang="en-US" smtClean="0"/>
              <a:t>和</a:t>
            </a:r>
            <a:r>
              <a:rPr lang="en-US" altLang="zh-CN" smtClean="0"/>
              <a:t>case</a:t>
            </a:r>
            <a:r>
              <a:rPr lang="zh-CN" altLang="en-US" smtClean="0"/>
              <a:t>语句</a:t>
            </a:r>
            <a:endParaRPr lang="en-US" altLang="zh-CN" smtClean="0"/>
          </a:p>
          <a:p>
            <a:pPr lvl="1"/>
            <a:r>
              <a:rPr lang="en-US" altLang="zh-CN" smtClean="0"/>
              <a:t>trim</a:t>
            </a:r>
            <a:r>
              <a:rPr lang="zh-CN" altLang="en-US" smtClean="0"/>
              <a:t>、</a:t>
            </a:r>
            <a:r>
              <a:rPr lang="en-US" altLang="zh-CN" smtClean="0"/>
              <a:t>where</a:t>
            </a:r>
            <a:r>
              <a:rPr lang="zh-CN" altLang="en-US" smtClean="0"/>
              <a:t>、</a:t>
            </a:r>
            <a:r>
              <a:rPr lang="en-US" altLang="zh-CN" smtClean="0"/>
              <a:t>set			--</a:t>
            </a:r>
            <a:r>
              <a:rPr lang="zh-CN" altLang="en-US" smtClean="0"/>
              <a:t>辅助元素，用于处理特定的</a:t>
            </a:r>
            <a:r>
              <a:rPr lang="en-US" altLang="zh-CN" smtClean="0"/>
              <a:t>SQL</a:t>
            </a:r>
            <a:r>
              <a:rPr lang="zh-CN" altLang="en-US" smtClean="0"/>
              <a:t>拼装问题</a:t>
            </a:r>
            <a:endParaRPr lang="en-US" altLang="zh-CN" smtClean="0"/>
          </a:p>
          <a:p>
            <a:pPr lvl="1"/>
            <a:r>
              <a:rPr lang="en-US" altLang="zh-CN" smtClean="0"/>
              <a:t>foreach				--</a:t>
            </a:r>
            <a:r>
              <a:rPr lang="zh-CN" altLang="en-US" smtClean="0"/>
              <a:t>循环语句</a:t>
            </a:r>
            <a:endParaRPr lang="en-US" altLang="zh-CN" smtClean="0"/>
          </a:p>
        </p:txBody>
      </p:sp>
      <p:pic>
        <p:nvPicPr>
          <p:cNvPr id="4" name="Picture 2"/>
          <p:cNvPicPr>
            <a:picLocks noChangeAspect="1" noChangeArrowheads="1"/>
          </p:cNvPicPr>
          <p:nvPr/>
        </p:nvPicPr>
        <p:blipFill>
          <a:blip r:embed="rId2"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if</a:t>
            </a:r>
            <a:r>
              <a:rPr lang="zh-CN" altLang="en-US" smtClean="0"/>
              <a:t>元素</a:t>
            </a:r>
            <a:endParaRPr lang="zh-CN" altLang="en-US"/>
          </a:p>
        </p:txBody>
      </p:sp>
      <p:sp>
        <p:nvSpPr>
          <p:cNvPr id="3" name="内容占位符 2"/>
          <p:cNvSpPr>
            <a:spLocks noGrp="1"/>
          </p:cNvSpPr>
          <p:nvPr>
            <p:ph idx="1"/>
          </p:nvPr>
        </p:nvSpPr>
        <p:spPr/>
        <p:txBody>
          <a:bodyPr>
            <a:normAutofit/>
          </a:bodyPr>
          <a:lstStyle/>
          <a:p>
            <a:r>
              <a:rPr lang="en-US" altLang="zh-CN" sz="2200" smtClean="0"/>
              <a:t>if</a:t>
            </a:r>
            <a:r>
              <a:rPr lang="zh-CN" altLang="en-US" sz="2200" smtClean="0"/>
              <a:t>元素是最常用的判断语句，相当于</a:t>
            </a:r>
            <a:r>
              <a:rPr lang="en-US" altLang="zh-CN" sz="2200" smtClean="0"/>
              <a:t>java</a:t>
            </a:r>
            <a:r>
              <a:rPr lang="zh-CN" altLang="en-US" sz="2200" smtClean="0"/>
              <a:t>中的</a:t>
            </a:r>
            <a:r>
              <a:rPr lang="en-US" altLang="zh-CN" sz="2200" smtClean="0"/>
              <a:t>if</a:t>
            </a:r>
            <a:r>
              <a:rPr lang="zh-CN" altLang="en-US" sz="2200" smtClean="0"/>
              <a:t>语句，它常常与</a:t>
            </a:r>
            <a:r>
              <a:rPr lang="en-US" altLang="zh-CN" sz="2200" smtClean="0"/>
              <a:t>test</a:t>
            </a:r>
            <a:r>
              <a:rPr lang="zh-CN" altLang="en-US" sz="2200" smtClean="0"/>
              <a:t>属性联合使用。</a:t>
            </a:r>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r>
              <a:rPr lang="zh-CN" altLang="en-US" sz="2200" smtClean="0"/>
              <a:t>以上语句表示当参数</a:t>
            </a:r>
            <a:r>
              <a:rPr lang="en-US" altLang="zh-CN" sz="2200" smtClean="0"/>
              <a:t>title</a:t>
            </a:r>
            <a:r>
              <a:rPr lang="zh-CN" altLang="en-US" sz="2200" smtClean="0"/>
              <a:t>传递进映射器时，如果参数不为</a:t>
            </a:r>
            <a:r>
              <a:rPr lang="en-US" altLang="zh-CN" sz="2200" smtClean="0"/>
              <a:t>null</a:t>
            </a:r>
            <a:r>
              <a:rPr lang="zh-CN" altLang="en-US" sz="2200" smtClean="0"/>
              <a:t>，则采取构造对</a:t>
            </a:r>
            <a:r>
              <a:rPr lang="en-US" altLang="zh-CN" sz="2200" smtClean="0"/>
              <a:t>title</a:t>
            </a:r>
            <a:r>
              <a:rPr lang="zh-CN" altLang="en-US" sz="2200" smtClean="0"/>
              <a:t>的模糊匹配，否则就不要去构造这个条件。</a:t>
            </a:r>
            <a:endParaRPr lang="zh-CN" altLang="en-US" sz="2200"/>
          </a:p>
        </p:txBody>
      </p:sp>
      <p:pic>
        <p:nvPicPr>
          <p:cNvPr id="1026" name="Picture 2"/>
          <p:cNvPicPr>
            <a:picLocks noChangeAspect="1" noChangeArrowheads="1"/>
          </p:cNvPicPr>
          <p:nvPr/>
        </p:nvPicPr>
        <p:blipFill>
          <a:blip r:embed="rId2" cstate="print"/>
          <a:srcRect/>
          <a:stretch>
            <a:fillRect/>
          </a:stretch>
        </p:blipFill>
        <p:spPr bwMode="auto">
          <a:xfrm>
            <a:off x="1558702" y="1700808"/>
            <a:ext cx="3528392" cy="189064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choose</a:t>
            </a:r>
            <a:r>
              <a:rPr lang="zh-CN" altLang="en-US" smtClean="0"/>
              <a:t>、</a:t>
            </a:r>
            <a:r>
              <a:rPr lang="en-US" altLang="zh-CN" smtClean="0"/>
              <a:t>when</a:t>
            </a:r>
            <a:r>
              <a:rPr lang="zh-CN" altLang="en-US" smtClean="0"/>
              <a:t>、</a:t>
            </a:r>
            <a:r>
              <a:rPr lang="en-US" altLang="zh-CN" smtClean="0"/>
              <a:t>otherwise</a:t>
            </a:r>
            <a:r>
              <a:rPr lang="zh-CN" altLang="en-US" smtClean="0"/>
              <a:t>元素</a:t>
            </a:r>
            <a:endParaRPr lang="zh-CN" altLang="en-US"/>
          </a:p>
        </p:txBody>
      </p:sp>
      <p:sp>
        <p:nvSpPr>
          <p:cNvPr id="3" name="内容占位符 2"/>
          <p:cNvSpPr>
            <a:spLocks noGrp="1"/>
          </p:cNvSpPr>
          <p:nvPr>
            <p:ph idx="1"/>
          </p:nvPr>
        </p:nvSpPr>
        <p:spPr>
          <a:xfrm>
            <a:off x="766614" y="908720"/>
            <a:ext cx="10657715" cy="5567402"/>
          </a:xfrm>
        </p:spPr>
        <p:txBody>
          <a:bodyPr>
            <a:normAutofit/>
          </a:bodyPr>
          <a:lstStyle/>
          <a:p>
            <a:r>
              <a:rPr lang="zh-CN" altLang="en-US" sz="2200" smtClean="0"/>
              <a:t>对条件的判断，有时候不只是一个条件判断，可能需要判断多种情况，也就是类似于</a:t>
            </a:r>
            <a:r>
              <a:rPr lang="en-US" altLang="zh-CN" sz="2200" smtClean="0"/>
              <a:t>java</a:t>
            </a:r>
            <a:r>
              <a:rPr lang="zh-CN" altLang="en-US" sz="2200" smtClean="0"/>
              <a:t>中的</a:t>
            </a:r>
            <a:r>
              <a:rPr lang="en-US" altLang="zh-CN" sz="2200" smtClean="0"/>
              <a:t>switch…case…default…</a:t>
            </a:r>
            <a:r>
              <a:rPr lang="zh-CN" altLang="en-US" sz="2200" smtClean="0"/>
              <a:t>功能的语句。在映射器的动态语句中</a:t>
            </a:r>
            <a:r>
              <a:rPr lang="en-US" altLang="zh-CN" sz="2200" smtClean="0"/>
              <a:t>choose</a:t>
            </a:r>
            <a:r>
              <a:rPr lang="zh-CN" altLang="en-US" sz="2200" smtClean="0"/>
              <a:t>、</a:t>
            </a:r>
            <a:r>
              <a:rPr lang="en-US" altLang="zh-CN" sz="2200" smtClean="0"/>
              <a:t>when</a:t>
            </a:r>
            <a:r>
              <a:rPr lang="zh-CN" altLang="en-US" sz="2200" smtClean="0"/>
              <a:t>、</a:t>
            </a:r>
            <a:r>
              <a:rPr lang="en-US" altLang="zh-CN" sz="2200" smtClean="0"/>
              <a:t>otherwise</a:t>
            </a:r>
            <a:r>
              <a:rPr lang="zh-CN" altLang="en-US" sz="2200" smtClean="0"/>
              <a:t>这</a:t>
            </a:r>
            <a:r>
              <a:rPr lang="en-US" altLang="zh-CN" sz="2200" smtClean="0"/>
              <a:t>3</a:t>
            </a:r>
            <a:r>
              <a:rPr lang="zh-CN" altLang="en-US" sz="2200" smtClean="0"/>
              <a:t>个元素承担了这个功能。</a:t>
            </a:r>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r>
              <a:rPr lang="zh-CN" altLang="en-US" sz="2000" smtClean="0"/>
              <a:t>还是上面的例子，但是这次变为提供了“</a:t>
            </a:r>
            <a:r>
              <a:rPr lang="en-US" altLang="zh-CN" sz="2000" smtClean="0"/>
              <a:t>title”</a:t>
            </a:r>
            <a:r>
              <a:rPr lang="zh-CN" altLang="en-US" sz="2000" smtClean="0"/>
              <a:t>就按“</a:t>
            </a:r>
            <a:r>
              <a:rPr lang="en-US" altLang="zh-CN" sz="2000" smtClean="0"/>
              <a:t>title”</a:t>
            </a:r>
            <a:r>
              <a:rPr lang="zh-CN" altLang="en-US" sz="2000" smtClean="0"/>
              <a:t>查找，提供了“</a:t>
            </a:r>
            <a:r>
              <a:rPr lang="en-US" altLang="zh-CN" sz="2000" smtClean="0"/>
              <a:t>author”</a:t>
            </a:r>
            <a:r>
              <a:rPr lang="zh-CN" altLang="en-US" sz="2000" smtClean="0"/>
              <a:t>就按“</a:t>
            </a:r>
            <a:r>
              <a:rPr lang="en-US" altLang="zh-CN" sz="2000" smtClean="0"/>
              <a:t>author”</a:t>
            </a:r>
            <a:r>
              <a:rPr lang="zh-CN" altLang="en-US" sz="2000" smtClean="0"/>
              <a:t>查找，若两者都没有提供，则根据第三个条件</a:t>
            </a:r>
            <a:r>
              <a:rPr lang="en-US" altLang="zh-CN" sz="2000" smtClean="0"/>
              <a:t>featured = 1</a:t>
            </a:r>
            <a:r>
              <a:rPr lang="zh-CN" altLang="en-US" sz="2000" smtClean="0"/>
              <a:t>的条件查找。</a:t>
            </a:r>
            <a:endParaRPr lang="zh-CN" altLang="en-US" sz="2200"/>
          </a:p>
        </p:txBody>
      </p:sp>
      <p:pic>
        <p:nvPicPr>
          <p:cNvPr id="2050" name="Picture 2"/>
          <p:cNvPicPr>
            <a:picLocks noChangeAspect="1" noChangeArrowheads="1"/>
          </p:cNvPicPr>
          <p:nvPr/>
        </p:nvPicPr>
        <p:blipFill>
          <a:blip r:embed="rId2" cstate="print"/>
          <a:srcRect/>
          <a:stretch>
            <a:fillRect/>
          </a:stretch>
        </p:blipFill>
        <p:spPr bwMode="auto">
          <a:xfrm>
            <a:off x="1486694" y="2284873"/>
            <a:ext cx="4536504" cy="3304367"/>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trim</a:t>
            </a:r>
            <a:r>
              <a:rPr lang="zh-CN" altLang="en-US" smtClean="0"/>
              <a:t>、</a:t>
            </a:r>
            <a:r>
              <a:rPr lang="en-US" altLang="zh-CN" smtClean="0"/>
              <a:t>where</a:t>
            </a:r>
            <a:r>
              <a:rPr lang="zh-CN" altLang="en-US" smtClean="0"/>
              <a:t>、</a:t>
            </a:r>
            <a:r>
              <a:rPr lang="en-US" altLang="zh-CN" smtClean="0"/>
              <a:t>set</a:t>
            </a:r>
            <a:r>
              <a:rPr lang="zh-CN" altLang="en-US" smtClean="0"/>
              <a:t>元素</a:t>
            </a:r>
            <a:endParaRPr lang="zh-CN" altLang="en-US"/>
          </a:p>
        </p:txBody>
      </p:sp>
      <p:sp>
        <p:nvSpPr>
          <p:cNvPr id="3" name="内容占位符 2"/>
          <p:cNvSpPr>
            <a:spLocks noGrp="1"/>
          </p:cNvSpPr>
          <p:nvPr>
            <p:ph idx="1"/>
          </p:nvPr>
        </p:nvSpPr>
        <p:spPr/>
        <p:txBody>
          <a:bodyPr>
            <a:normAutofit/>
          </a:bodyPr>
          <a:lstStyle/>
          <a:p>
            <a:r>
              <a:rPr lang="zh-CN" altLang="en-US" sz="2200" smtClean="0"/>
              <a:t>回到之前的</a:t>
            </a:r>
            <a:r>
              <a:rPr lang="en-US" altLang="zh-CN" sz="2200" smtClean="0"/>
              <a:t>if</a:t>
            </a:r>
            <a:r>
              <a:rPr lang="zh-CN" altLang="en-US" sz="2200" smtClean="0"/>
              <a:t>动态判断，如果出现了以下的</a:t>
            </a:r>
            <a:r>
              <a:rPr lang="en-US" altLang="zh-CN" sz="2200" smtClean="0"/>
              <a:t>SQL</a:t>
            </a:r>
            <a:r>
              <a:rPr lang="zh-CN" altLang="en-US" sz="2200" smtClean="0"/>
              <a:t>：</a:t>
            </a:r>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endParaRPr lang="en-US" altLang="zh-CN" sz="2200" smtClean="0"/>
          </a:p>
          <a:p>
            <a:r>
              <a:rPr lang="zh-CN" altLang="en-US" sz="2200" smtClean="0"/>
              <a:t>这时候，如果没有一个条件满足，则输出</a:t>
            </a:r>
            <a:r>
              <a:rPr lang="en-US" altLang="zh-CN" sz="2200" smtClean="0"/>
              <a:t>SQL</a:t>
            </a:r>
            <a:r>
              <a:rPr lang="zh-CN" altLang="en-US" sz="2200" smtClean="0"/>
              <a:t>如下：</a:t>
            </a:r>
            <a:endParaRPr lang="zh-CN" altLang="en-US" sz="2200"/>
          </a:p>
        </p:txBody>
      </p:sp>
      <p:pic>
        <p:nvPicPr>
          <p:cNvPr id="3074" name="Picture 2"/>
          <p:cNvPicPr>
            <a:picLocks noChangeAspect="1" noChangeArrowheads="1"/>
          </p:cNvPicPr>
          <p:nvPr/>
        </p:nvPicPr>
        <p:blipFill>
          <a:blip r:embed="rId2" cstate="print"/>
          <a:srcRect/>
          <a:stretch>
            <a:fillRect/>
          </a:stretch>
        </p:blipFill>
        <p:spPr bwMode="auto">
          <a:xfrm>
            <a:off x="1270670" y="1556791"/>
            <a:ext cx="4104456" cy="3037077"/>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342678" y="5445224"/>
            <a:ext cx="2055501" cy="43204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trim</a:t>
            </a:r>
            <a:r>
              <a:rPr lang="zh-CN" altLang="en-US" smtClean="0"/>
              <a:t>、</a:t>
            </a:r>
            <a:r>
              <a:rPr lang="en-US" altLang="zh-CN" smtClean="0"/>
              <a:t>where</a:t>
            </a:r>
            <a:r>
              <a:rPr lang="zh-CN" altLang="en-US" smtClean="0"/>
              <a:t>、</a:t>
            </a:r>
            <a:r>
              <a:rPr lang="en-US" altLang="zh-CN" smtClean="0"/>
              <a:t>set</a:t>
            </a:r>
            <a:r>
              <a:rPr lang="zh-CN" altLang="en-US" smtClean="0"/>
              <a:t>元素</a:t>
            </a:r>
            <a:endParaRPr lang="zh-CN" altLang="en-US"/>
          </a:p>
        </p:txBody>
      </p:sp>
      <p:sp>
        <p:nvSpPr>
          <p:cNvPr id="3" name="内容占位符 2"/>
          <p:cNvSpPr>
            <a:spLocks noGrp="1"/>
          </p:cNvSpPr>
          <p:nvPr>
            <p:ph idx="1"/>
          </p:nvPr>
        </p:nvSpPr>
        <p:spPr>
          <a:xfrm>
            <a:off x="838091" y="957942"/>
            <a:ext cx="11017755" cy="5900057"/>
          </a:xfrm>
        </p:spPr>
        <p:txBody>
          <a:bodyPr>
            <a:normAutofit/>
          </a:bodyPr>
          <a:lstStyle/>
          <a:p>
            <a:r>
              <a:rPr lang="zh-CN" altLang="en-US" sz="2000" smtClean="0"/>
              <a:t>接上页，如果仅仅满足第二个条件，则输出</a:t>
            </a:r>
            <a:r>
              <a:rPr lang="en-US" altLang="zh-CN" sz="2000" smtClean="0"/>
              <a:t>SQL</a:t>
            </a:r>
            <a:r>
              <a:rPr lang="zh-CN" altLang="en-US" sz="2000" smtClean="0"/>
              <a:t>如下：</a:t>
            </a:r>
            <a:endParaRPr lang="en-US" altLang="zh-CN" sz="2000" smtClean="0"/>
          </a:p>
          <a:p>
            <a:pPr>
              <a:buNone/>
            </a:pPr>
            <a:endParaRPr lang="en-US" altLang="zh-CN" sz="1500" smtClean="0"/>
          </a:p>
          <a:p>
            <a:pPr>
              <a:buNone/>
            </a:pPr>
            <a:endParaRPr lang="en-US" altLang="zh-CN" sz="1500" smtClean="0"/>
          </a:p>
          <a:p>
            <a:r>
              <a:rPr lang="zh-CN" altLang="en-US" sz="2000" smtClean="0"/>
              <a:t>这两种情况，都会导致出错。针对于此，</a:t>
            </a:r>
            <a:r>
              <a:rPr lang="en-US" altLang="zh-CN" sz="2000" smtClean="0"/>
              <a:t>MyBatis </a:t>
            </a:r>
            <a:r>
              <a:rPr lang="zh-CN" altLang="en-US" sz="2000" smtClean="0"/>
              <a:t>有一个简单的处理，这在</a:t>
            </a:r>
            <a:r>
              <a:rPr lang="en-US" altLang="zh-CN" sz="2000" smtClean="0"/>
              <a:t>90%</a:t>
            </a:r>
            <a:r>
              <a:rPr lang="zh-CN" altLang="en-US" sz="2000" smtClean="0"/>
              <a:t>的情况下都会有用。而在不能使用的地方，你可以自定义处理方式来令其正常工作。一处简单的修改就能得到想要的效果：</a:t>
            </a:r>
            <a:endParaRPr lang="zh-CN" altLang="en-US" sz="2000"/>
          </a:p>
        </p:txBody>
      </p:sp>
      <p:pic>
        <p:nvPicPr>
          <p:cNvPr id="4098" name="Picture 2"/>
          <p:cNvPicPr>
            <a:picLocks noChangeAspect="1" noChangeArrowheads="1"/>
          </p:cNvPicPr>
          <p:nvPr/>
        </p:nvPicPr>
        <p:blipFill>
          <a:blip r:embed="rId2" cstate="print"/>
          <a:srcRect/>
          <a:stretch>
            <a:fillRect/>
          </a:stretch>
        </p:blipFill>
        <p:spPr bwMode="auto">
          <a:xfrm>
            <a:off x="1270670" y="1484784"/>
            <a:ext cx="2334052" cy="72008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198662" y="3573016"/>
            <a:ext cx="4032448" cy="3094670"/>
          </a:xfrm>
          <a:prstGeom prst="rect">
            <a:avLst/>
          </a:prstGeom>
          <a:noFill/>
          <a:ln w="9525">
            <a:noFill/>
            <a:miter lim="800000"/>
            <a:headEnd/>
            <a:tailEnd/>
          </a:ln>
        </p:spPr>
      </p:pic>
      <p:cxnSp>
        <p:nvCxnSpPr>
          <p:cNvPr id="7" name="直接连接符 6"/>
          <p:cNvCxnSpPr/>
          <p:nvPr/>
        </p:nvCxnSpPr>
        <p:spPr>
          <a:xfrm>
            <a:off x="1342678" y="4365104"/>
            <a:ext cx="72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1990750" y="4293096"/>
            <a:ext cx="36724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933056"/>
            <a:ext cx="468052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where </a:t>
            </a:r>
            <a:r>
              <a:rPr lang="zh-CN" altLang="en-US" smtClean="0"/>
              <a:t>元素知道只有在一个以上的</a:t>
            </a:r>
            <a:r>
              <a:rPr lang="en-US" altLang="zh-CN" smtClean="0"/>
              <a:t>if</a:t>
            </a:r>
            <a:r>
              <a:rPr lang="zh-CN" altLang="en-US" smtClean="0"/>
              <a:t>条件有值的情况下才去插入“</a:t>
            </a:r>
            <a:r>
              <a:rPr lang="en-US" altLang="zh-CN" smtClean="0"/>
              <a:t>WHERE”</a:t>
            </a:r>
            <a:r>
              <a:rPr lang="zh-CN" altLang="en-US" smtClean="0"/>
              <a:t>子句。而且，若最后的内容是“</a:t>
            </a:r>
            <a:r>
              <a:rPr lang="en-US" altLang="zh-CN" smtClean="0"/>
              <a:t>AND”</a:t>
            </a:r>
            <a:r>
              <a:rPr lang="zh-CN" altLang="en-US" smtClean="0"/>
              <a:t>或“</a:t>
            </a:r>
            <a:r>
              <a:rPr lang="en-US" altLang="zh-CN" smtClean="0"/>
              <a:t>OR”</a:t>
            </a:r>
            <a:r>
              <a:rPr lang="zh-CN" altLang="en-US" smtClean="0"/>
              <a:t>开头的，</a:t>
            </a:r>
            <a:r>
              <a:rPr lang="en-US" altLang="zh-CN" smtClean="0"/>
              <a:t>where </a:t>
            </a:r>
            <a:r>
              <a:rPr lang="zh-CN" altLang="en-US" smtClean="0"/>
              <a:t>元素也知道如何将他们去除。</a:t>
            </a:r>
            <a:endParaRPr lang="zh-CN" altLang="en-US"/>
          </a:p>
        </p:txBody>
      </p:sp>
      <p:pic>
        <p:nvPicPr>
          <p:cNvPr id="10" name="Picture 2"/>
          <p:cNvPicPr>
            <a:picLocks noChangeAspect="1" noChangeArrowheads="1"/>
          </p:cNvPicPr>
          <p:nvPr/>
        </p:nvPicPr>
        <p:blipFill>
          <a:blip r:embed="rId4"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trim</a:t>
            </a:r>
            <a:r>
              <a:rPr lang="zh-CN" altLang="en-US" smtClean="0"/>
              <a:t>、</a:t>
            </a:r>
            <a:r>
              <a:rPr lang="en-US" altLang="zh-CN" smtClean="0"/>
              <a:t>where</a:t>
            </a:r>
            <a:r>
              <a:rPr lang="zh-CN" altLang="en-US" smtClean="0"/>
              <a:t>、</a:t>
            </a:r>
            <a:r>
              <a:rPr lang="en-US" altLang="zh-CN" smtClean="0"/>
              <a:t>set</a:t>
            </a:r>
            <a:r>
              <a:rPr lang="zh-CN" altLang="en-US" smtClean="0"/>
              <a:t>元素</a:t>
            </a:r>
            <a:endParaRPr lang="zh-CN" altLang="en-US"/>
          </a:p>
        </p:txBody>
      </p:sp>
      <p:sp>
        <p:nvSpPr>
          <p:cNvPr id="3" name="内容占位符 2"/>
          <p:cNvSpPr>
            <a:spLocks noGrp="1"/>
          </p:cNvSpPr>
          <p:nvPr>
            <p:ph idx="1"/>
          </p:nvPr>
        </p:nvSpPr>
        <p:spPr/>
        <p:txBody>
          <a:bodyPr>
            <a:normAutofit/>
          </a:bodyPr>
          <a:lstStyle/>
          <a:p>
            <a:r>
              <a:rPr lang="zh-CN" altLang="en-US" sz="2200" smtClean="0"/>
              <a:t>接上页，如果 </a:t>
            </a:r>
            <a:r>
              <a:rPr lang="en-US" altLang="zh-CN" sz="2200" smtClean="0"/>
              <a:t>where </a:t>
            </a:r>
            <a:r>
              <a:rPr lang="zh-CN" altLang="en-US" sz="2200" smtClean="0"/>
              <a:t>元素没有按正常套路出牌，我们还是可以通过自定义 </a:t>
            </a:r>
            <a:r>
              <a:rPr lang="en-US" altLang="zh-CN" sz="2200" smtClean="0"/>
              <a:t>trim </a:t>
            </a:r>
            <a:r>
              <a:rPr lang="zh-CN" altLang="en-US" sz="2200" smtClean="0"/>
              <a:t>元素来定制我们想要的功能。比如，和 </a:t>
            </a:r>
            <a:r>
              <a:rPr lang="en-US" altLang="zh-CN" sz="2200" smtClean="0"/>
              <a:t>where </a:t>
            </a:r>
            <a:r>
              <a:rPr lang="zh-CN" altLang="en-US" sz="2200" smtClean="0"/>
              <a:t>元素等价的自定义 </a:t>
            </a:r>
            <a:r>
              <a:rPr lang="en-US" altLang="zh-CN" sz="2200" smtClean="0"/>
              <a:t>trim </a:t>
            </a:r>
            <a:r>
              <a:rPr lang="zh-CN" altLang="en-US" sz="2200" smtClean="0"/>
              <a:t>元素为：</a:t>
            </a:r>
            <a:endParaRPr lang="en-US" altLang="zh-CN" sz="2200" smtClean="0"/>
          </a:p>
          <a:p>
            <a:endParaRPr lang="en-US" altLang="zh-CN" sz="2200" smtClean="0"/>
          </a:p>
          <a:p>
            <a:endParaRPr lang="en-US" altLang="zh-CN" sz="2200" smtClean="0"/>
          </a:p>
          <a:p>
            <a:r>
              <a:rPr lang="en-US" altLang="zh-CN" sz="2200" smtClean="0"/>
              <a:t>prefixOverrides </a:t>
            </a:r>
            <a:r>
              <a:rPr lang="zh-CN" altLang="en-US" sz="2200" smtClean="0"/>
              <a:t>属性会忽略通过管道分隔的文本序列（注意此例中的空格也是必要的）。它带来的结果就是所有在 </a:t>
            </a:r>
            <a:r>
              <a:rPr lang="en-US" altLang="zh-CN" sz="2200" smtClean="0"/>
              <a:t>prefixOverrides </a:t>
            </a:r>
            <a:r>
              <a:rPr lang="zh-CN" altLang="en-US" sz="2200" smtClean="0"/>
              <a:t>属性中指定的内容将被移除，并且插入 </a:t>
            </a:r>
            <a:r>
              <a:rPr lang="en-US" altLang="zh-CN" sz="2200" smtClean="0"/>
              <a:t>prefix </a:t>
            </a:r>
            <a:r>
              <a:rPr lang="zh-CN" altLang="en-US" sz="2200" smtClean="0"/>
              <a:t>属性中指定的内容。</a:t>
            </a:r>
            <a:endParaRPr lang="zh-CN" altLang="en-US" sz="2200"/>
          </a:p>
        </p:txBody>
      </p:sp>
      <p:pic>
        <p:nvPicPr>
          <p:cNvPr id="5122" name="Picture 2"/>
          <p:cNvPicPr>
            <a:picLocks noChangeAspect="1" noChangeArrowheads="1"/>
          </p:cNvPicPr>
          <p:nvPr/>
        </p:nvPicPr>
        <p:blipFill>
          <a:blip r:embed="rId2" cstate="print"/>
          <a:srcRect/>
          <a:stretch>
            <a:fillRect/>
          </a:stretch>
        </p:blipFill>
        <p:spPr bwMode="auto">
          <a:xfrm>
            <a:off x="1270670" y="2060848"/>
            <a:ext cx="3933911" cy="648072"/>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trim</a:t>
            </a:r>
            <a:r>
              <a:rPr lang="zh-CN" altLang="en-US" smtClean="0"/>
              <a:t>、</a:t>
            </a:r>
            <a:r>
              <a:rPr lang="en-US" altLang="zh-CN" smtClean="0"/>
              <a:t>where</a:t>
            </a:r>
            <a:r>
              <a:rPr lang="zh-CN" altLang="en-US" smtClean="0"/>
              <a:t>、</a:t>
            </a:r>
            <a:r>
              <a:rPr lang="en-US" altLang="zh-CN" smtClean="0"/>
              <a:t>set</a:t>
            </a:r>
            <a:r>
              <a:rPr lang="zh-CN" altLang="en-US" smtClean="0"/>
              <a:t>元素</a:t>
            </a:r>
            <a:endParaRPr lang="zh-CN" altLang="en-US"/>
          </a:p>
        </p:txBody>
      </p:sp>
      <p:sp>
        <p:nvSpPr>
          <p:cNvPr id="3" name="内容占位符 2"/>
          <p:cNvSpPr>
            <a:spLocks noGrp="1"/>
          </p:cNvSpPr>
          <p:nvPr>
            <p:ph idx="1"/>
          </p:nvPr>
        </p:nvSpPr>
        <p:spPr/>
        <p:txBody>
          <a:bodyPr>
            <a:normAutofit/>
          </a:bodyPr>
          <a:lstStyle/>
          <a:p>
            <a:pPr algn="l"/>
            <a:r>
              <a:rPr lang="zh-CN" altLang="en-US" sz="2200" smtClean="0"/>
              <a:t>接上页，类似的用于动态更新语句的解决方案叫做 </a:t>
            </a:r>
            <a:r>
              <a:rPr lang="en-US" altLang="zh-CN" sz="2200" smtClean="0"/>
              <a:t>set</a:t>
            </a:r>
            <a:r>
              <a:rPr lang="zh-CN" altLang="en-US" sz="2200" smtClean="0"/>
              <a:t>。</a:t>
            </a:r>
            <a:r>
              <a:rPr lang="en-US" altLang="zh-CN" sz="2200" smtClean="0"/>
              <a:t>set </a:t>
            </a:r>
            <a:r>
              <a:rPr lang="zh-CN" altLang="en-US" sz="2200" smtClean="0"/>
              <a:t>元素可以被用于动态包含需要更新的列，而舍去其他的。比如：</a:t>
            </a:r>
            <a:endParaRPr lang="en-US" altLang="zh-CN" sz="2200" smtClean="0"/>
          </a:p>
          <a:p>
            <a:pPr algn="l"/>
            <a:endParaRPr lang="en-US" altLang="zh-CN" sz="2200" smtClean="0"/>
          </a:p>
          <a:p>
            <a:pPr algn="l"/>
            <a:endParaRPr lang="en-US" altLang="zh-CN" sz="2200" smtClean="0"/>
          </a:p>
          <a:p>
            <a:pPr algn="l"/>
            <a:endParaRPr lang="en-US" altLang="zh-CN" sz="2200" smtClean="0"/>
          </a:p>
          <a:p>
            <a:pPr algn="l"/>
            <a:endParaRPr lang="en-US" altLang="zh-CN" sz="2200" smtClean="0"/>
          </a:p>
          <a:p>
            <a:pPr algn="l"/>
            <a:r>
              <a:rPr lang="zh-CN" altLang="en-US" sz="2200" smtClean="0"/>
              <a:t>这里，</a:t>
            </a:r>
            <a:r>
              <a:rPr lang="en-US" altLang="zh-CN" sz="2200" smtClean="0"/>
              <a:t>set </a:t>
            </a:r>
            <a:r>
              <a:rPr lang="zh-CN" altLang="en-US" sz="2200" smtClean="0"/>
              <a:t>元素会动态前置 </a:t>
            </a:r>
            <a:r>
              <a:rPr lang="en-US" altLang="zh-CN" sz="2200" smtClean="0"/>
              <a:t>SET </a:t>
            </a:r>
            <a:r>
              <a:rPr lang="zh-CN" altLang="en-US" sz="2200" smtClean="0"/>
              <a:t>关键字，同时也会消除无关的逗号，因为用了条件语句之后很可能就会在生成的赋值语句的后面留下这些逗号。</a:t>
            </a:r>
            <a:endParaRPr lang="zh-CN" altLang="en-US" sz="2200"/>
          </a:p>
        </p:txBody>
      </p:sp>
      <p:pic>
        <p:nvPicPr>
          <p:cNvPr id="6146" name="Picture 2"/>
          <p:cNvPicPr>
            <a:picLocks noChangeAspect="1" noChangeArrowheads="1"/>
          </p:cNvPicPr>
          <p:nvPr/>
        </p:nvPicPr>
        <p:blipFill>
          <a:blip r:embed="rId2" cstate="print"/>
          <a:srcRect/>
          <a:stretch>
            <a:fillRect/>
          </a:stretch>
        </p:blipFill>
        <p:spPr bwMode="auto">
          <a:xfrm>
            <a:off x="1414686" y="1988840"/>
            <a:ext cx="4660848" cy="2088232"/>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767614" y="6165304"/>
            <a:ext cx="2386438" cy="65514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主题1">
  <a:themeElements>
    <a:clrScheme name="自定义 112">
      <a:dk1>
        <a:sysClr val="windowText" lastClr="000000"/>
      </a:dk1>
      <a:lt1>
        <a:sysClr val="window" lastClr="FFFFFF"/>
      </a:lt1>
      <a:dk2>
        <a:srgbClr val="44546A"/>
      </a:dk2>
      <a:lt2>
        <a:srgbClr val="E7E6E6"/>
      </a:lt2>
      <a:accent1>
        <a:srgbClr val="1C8EAD"/>
      </a:accent1>
      <a:accent2>
        <a:srgbClr val="F3C712"/>
      </a:accent2>
      <a:accent3>
        <a:srgbClr val="A5A5A5"/>
      </a:accent3>
      <a:accent4>
        <a:srgbClr val="FFC000"/>
      </a:accent4>
      <a:accent5>
        <a:srgbClr val="4472C4"/>
      </a:accent5>
      <a:accent6>
        <a:srgbClr val="70AD47"/>
      </a:accent6>
      <a:hlink>
        <a:srgbClr val="0563C1"/>
      </a:hlink>
      <a:folHlink>
        <a:srgbClr val="954F72"/>
      </a:folHlink>
    </a:clrScheme>
    <a:fontScheme name="自定义 5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1715</TotalTime>
  <Words>1259</Words>
  <Application>Microsoft Office PowerPoint</Application>
  <PresentationFormat>自定义</PresentationFormat>
  <Paragraphs>77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主题1</vt:lpstr>
      <vt:lpstr>MyBatis动态SQL</vt:lpstr>
      <vt:lpstr>动态SQL概述</vt:lpstr>
      <vt:lpstr>动态SQL分类</vt:lpstr>
      <vt:lpstr>if元素</vt:lpstr>
      <vt:lpstr>choose、when、otherwise元素</vt:lpstr>
      <vt:lpstr>trim、where、set元素</vt:lpstr>
      <vt:lpstr>trim、where、set元素</vt:lpstr>
      <vt:lpstr>trim、where、set元素</vt:lpstr>
      <vt:lpstr>trim、where、set元素</vt:lpstr>
      <vt:lpstr>foreach元素</vt:lpstr>
      <vt:lpstr>foreach元素</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825</cp:revision>
  <dcterms:modified xsi:type="dcterms:W3CDTF">2017-10-26T08:05:43Z</dcterms:modified>
</cp:coreProperties>
</file>