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18E82-1CFB-4163-A2D6-07BA16A5F6AC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77312-6B81-4D25-B782-466B0B05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2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77312-6B81-4D25-B782-466B0B058A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8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4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1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2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7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6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5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1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07E8-8F9E-4389-812A-7F17362C15DE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121"/>
          <p:cNvGrpSpPr/>
          <p:nvPr/>
        </p:nvGrpSpPr>
        <p:grpSpPr>
          <a:xfrm>
            <a:off x="558985" y="1295400"/>
            <a:ext cx="2184216" cy="1732310"/>
            <a:chOff x="5334000" y="1524000"/>
            <a:chExt cx="2209799" cy="1752600"/>
          </a:xfrm>
        </p:grpSpPr>
        <p:sp>
          <p:nvSpPr>
            <p:cNvPr id="9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Shape 125"/>
            <p:cNvSpPr/>
            <p:nvPr/>
          </p:nvSpPr>
          <p:spPr>
            <a:xfrm>
              <a:off x="6562904" y="220027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3" name="Shape 126"/>
            <p:cNvCxnSpPr/>
            <p:nvPr/>
          </p:nvCxnSpPr>
          <p:spPr>
            <a:xfrm>
              <a:off x="6721071" y="2466130"/>
              <a:ext cx="0" cy="514784"/>
            </a:xfrm>
            <a:prstGeom prst="straightConnector1">
              <a:avLst/>
            </a:prstGeom>
            <a:noFill/>
            <a:ln w="57150" cap="flat">
              <a:solidFill>
                <a:srgbClr val="E8576B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  <p:pic>
        <p:nvPicPr>
          <p:cNvPr id="14" name="Picture 13" descr="E:\zyan\Paper\VR_3DUI\posters\3DUI2015\2014-12-28 13.33.3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8" b="13209"/>
          <a:stretch/>
        </p:blipFill>
        <p:spPr bwMode="auto">
          <a:xfrm>
            <a:off x="992620" y="3337047"/>
            <a:ext cx="131694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Shape 121"/>
          <p:cNvGrpSpPr/>
          <p:nvPr/>
        </p:nvGrpSpPr>
        <p:grpSpPr>
          <a:xfrm>
            <a:off x="3351036" y="1295400"/>
            <a:ext cx="2184216" cy="1732310"/>
            <a:chOff x="5334000" y="1524000"/>
            <a:chExt cx="2209799" cy="1752600"/>
          </a:xfrm>
        </p:grpSpPr>
        <p:sp>
          <p:nvSpPr>
            <p:cNvPr id="21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Shape 124"/>
            <p:cNvSpPr/>
            <p:nvPr/>
          </p:nvSpPr>
          <p:spPr>
            <a:xfrm>
              <a:off x="5957685" y="234335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Shape 125"/>
            <p:cNvSpPr/>
            <p:nvPr/>
          </p:nvSpPr>
          <p:spPr>
            <a:xfrm>
              <a:off x="6715303" y="234335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27" name="Picture 5" descr="E:\zyan\Paper\VR_3DUI\posters\3DUI2015\2014-12-28 13.32.4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4" b="9953"/>
          <a:stretch/>
        </p:blipFill>
        <p:spPr bwMode="auto">
          <a:xfrm>
            <a:off x="3784671" y="3337047"/>
            <a:ext cx="131694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Shape 121"/>
          <p:cNvGrpSpPr/>
          <p:nvPr/>
        </p:nvGrpSpPr>
        <p:grpSpPr>
          <a:xfrm>
            <a:off x="6172200" y="1295400"/>
            <a:ext cx="2184216" cy="1732310"/>
            <a:chOff x="5334000" y="1524000"/>
            <a:chExt cx="2209799" cy="1752600"/>
          </a:xfrm>
        </p:grpSpPr>
        <p:sp>
          <p:nvSpPr>
            <p:cNvPr id="29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" name="Shape 124"/>
            <p:cNvSpPr/>
            <p:nvPr/>
          </p:nvSpPr>
          <p:spPr>
            <a:xfrm>
              <a:off x="6286500" y="271073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" name="Shape 125"/>
            <p:cNvSpPr/>
            <p:nvPr/>
          </p:nvSpPr>
          <p:spPr>
            <a:xfrm>
              <a:off x="6286500" y="2143127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33" name="Picture 3" descr="E:\zyan\Paper\VR_3DUI\posters\3DUI2015\2014-12-28 13.32.3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8" b="13209"/>
          <a:stretch/>
        </p:blipFill>
        <p:spPr bwMode="auto">
          <a:xfrm>
            <a:off x="6605835" y="3337047"/>
            <a:ext cx="131694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58603" y="351684"/>
            <a:ext cx="330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Overview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2620" y="4690670"/>
            <a:ext cx="131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Walking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95443" y="4690670"/>
            <a:ext cx="130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Segway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05835" y="4690670"/>
            <a:ext cx="131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Surfing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7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58603" y="351684"/>
            <a:ext cx="31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Walking Mode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6719" y="4363661"/>
            <a:ext cx="384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larger your “step” is, the further you move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719" y="5029200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faster you switch fingers, the faster you move.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Shape 121"/>
          <p:cNvGrpSpPr/>
          <p:nvPr/>
        </p:nvGrpSpPr>
        <p:grpSpPr>
          <a:xfrm>
            <a:off x="523963" y="381141"/>
            <a:ext cx="544958" cy="432208"/>
            <a:chOff x="5334000" y="1524000"/>
            <a:chExt cx="2209799" cy="1752600"/>
          </a:xfrm>
        </p:grpSpPr>
        <p:sp>
          <p:nvSpPr>
            <p:cNvPr id="21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Shape 123"/>
            <p:cNvSpPr/>
            <p:nvPr/>
          </p:nvSpPr>
          <p:spPr>
            <a:xfrm>
              <a:off x="5486399" y="1981199"/>
              <a:ext cx="1904998" cy="1142999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Shape 125"/>
            <p:cNvSpPr/>
            <p:nvPr/>
          </p:nvSpPr>
          <p:spPr>
            <a:xfrm>
              <a:off x="6562904" y="220027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4" name="Shape 126"/>
            <p:cNvCxnSpPr/>
            <p:nvPr/>
          </p:nvCxnSpPr>
          <p:spPr>
            <a:xfrm>
              <a:off x="6776413" y="2466129"/>
              <a:ext cx="0" cy="514785"/>
            </a:xfrm>
            <a:prstGeom prst="straightConnector1">
              <a:avLst/>
            </a:prstGeom>
            <a:noFill/>
            <a:ln w="28575" cap="flat">
              <a:solidFill>
                <a:srgbClr val="E8576B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" name="Shape 121"/>
          <p:cNvGrpSpPr/>
          <p:nvPr/>
        </p:nvGrpSpPr>
        <p:grpSpPr>
          <a:xfrm>
            <a:off x="982823" y="1005280"/>
            <a:ext cx="2743200" cy="2195120"/>
            <a:chOff x="5334000" y="1524000"/>
            <a:chExt cx="2209799" cy="1752600"/>
          </a:xfrm>
        </p:grpSpPr>
        <p:sp>
          <p:nvSpPr>
            <p:cNvPr id="28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" name="Shape 125"/>
            <p:cNvSpPr/>
            <p:nvPr/>
          </p:nvSpPr>
          <p:spPr>
            <a:xfrm>
              <a:off x="6562904" y="220027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1" name="Shape 126"/>
            <p:cNvCxnSpPr/>
            <p:nvPr/>
          </p:nvCxnSpPr>
          <p:spPr>
            <a:xfrm>
              <a:off x="6705861" y="2466130"/>
              <a:ext cx="0" cy="514784"/>
            </a:xfrm>
            <a:prstGeom prst="straightConnector1">
              <a:avLst/>
            </a:prstGeom>
            <a:noFill/>
            <a:ln w="57150" cap="flat">
              <a:solidFill>
                <a:srgbClr val="E8576B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Oval 3"/>
          <p:cNvSpPr/>
          <p:nvPr/>
        </p:nvSpPr>
        <p:spPr>
          <a:xfrm>
            <a:off x="469252" y="4535111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5231066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56589" y="35814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on the left or right sides of the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Forcepad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turn left or right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495800" y="3762846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995943" y="1009829"/>
            <a:ext cx="2743200" cy="2195120"/>
            <a:chOff x="5055079" y="1555229"/>
            <a:chExt cx="2767759" cy="2195120"/>
          </a:xfrm>
        </p:grpSpPr>
        <p:grpSp>
          <p:nvGrpSpPr>
            <p:cNvPr id="35" name="Shape 121"/>
            <p:cNvGrpSpPr/>
            <p:nvPr/>
          </p:nvGrpSpPr>
          <p:grpSpPr>
            <a:xfrm>
              <a:off x="5055079" y="1555229"/>
              <a:ext cx="2767759" cy="2195120"/>
              <a:chOff x="5334000" y="1524000"/>
              <a:chExt cx="2209799" cy="1752600"/>
            </a:xfrm>
          </p:grpSpPr>
          <p:sp>
            <p:nvSpPr>
              <p:cNvPr id="36" name="Shape 122"/>
              <p:cNvSpPr/>
              <p:nvPr/>
            </p:nvSpPr>
            <p:spPr>
              <a:xfrm>
                <a:off x="5334000" y="1524000"/>
                <a:ext cx="2209799" cy="1752600"/>
              </a:xfrm>
              <a:prstGeom prst="roundRect">
                <a:avLst>
                  <a:gd name="adj" fmla="val 7428"/>
                </a:avLst>
              </a:prstGeom>
              <a:solidFill>
                <a:schemeClr val="bg1">
                  <a:lumMod val="50000"/>
                </a:schemeClr>
              </a:solidFill>
              <a:ln w="9525" cap="flat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600" b="0" i="0" u="none" strike="noStrike" cap="none" baseline="0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7" name="Shape 123"/>
              <p:cNvSpPr/>
              <p:nvPr/>
            </p:nvSpPr>
            <p:spPr>
              <a:xfrm>
                <a:off x="5486400" y="1981200"/>
                <a:ext cx="1904999" cy="1143000"/>
              </a:xfrm>
              <a:prstGeom prst="roundRect">
                <a:avLst>
                  <a:gd name="adj" fmla="val 11667"/>
                </a:avLst>
              </a:prstGeom>
              <a:solidFill>
                <a:schemeClr val="bg1">
                  <a:lumMod val="85000"/>
                </a:schemeClr>
              </a:solidFill>
              <a:ln w="9525" cap="flat">
                <a:solidFill>
                  <a:srgbClr val="82868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600" b="0" i="0" u="none" strike="noStrike" cap="none" baseline="0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5" name="Round Same Side Corner Rectangle 4"/>
            <p:cNvSpPr/>
            <p:nvPr/>
          </p:nvSpPr>
          <p:spPr>
            <a:xfrm rot="16200000">
              <a:off x="4777809" y="2576969"/>
              <a:ext cx="1431600" cy="533400"/>
            </a:xfrm>
            <a:prstGeom prst="round2SameRect">
              <a:avLst>
                <a:gd name="adj1" fmla="val 38096"/>
                <a:gd name="adj2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 Same Side Corner Rectangle 39"/>
            <p:cNvSpPr/>
            <p:nvPr/>
          </p:nvSpPr>
          <p:spPr>
            <a:xfrm rot="16200000" flipV="1">
              <a:off x="6653033" y="2580544"/>
              <a:ext cx="1431600" cy="526249"/>
            </a:xfrm>
            <a:prstGeom prst="round2SameRect">
              <a:avLst>
                <a:gd name="adj1" fmla="val 38096"/>
                <a:gd name="adj2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hape 125"/>
            <p:cNvSpPr/>
            <p:nvPr/>
          </p:nvSpPr>
          <p:spPr>
            <a:xfrm>
              <a:off x="5302729" y="2614527"/>
              <a:ext cx="381759" cy="38175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77897" y="3468469"/>
            <a:ext cx="3694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 swiping on the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orcepad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move your character in walking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70430" y="3639919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5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58603" y="351684"/>
            <a:ext cx="31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Segway Mode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Shape 121"/>
          <p:cNvGrpSpPr/>
          <p:nvPr/>
        </p:nvGrpSpPr>
        <p:grpSpPr>
          <a:xfrm>
            <a:off x="523548" y="395657"/>
            <a:ext cx="548640" cy="429768"/>
            <a:chOff x="5334000" y="1524000"/>
            <a:chExt cx="2209799" cy="1752600"/>
          </a:xfrm>
        </p:grpSpPr>
        <p:sp>
          <p:nvSpPr>
            <p:cNvPr id="14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" name="Shape 124"/>
            <p:cNvSpPr/>
            <p:nvPr/>
          </p:nvSpPr>
          <p:spPr>
            <a:xfrm>
              <a:off x="5957685" y="234335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Shape 125"/>
            <p:cNvSpPr/>
            <p:nvPr/>
          </p:nvSpPr>
          <p:spPr>
            <a:xfrm>
              <a:off x="6715303" y="234335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14400" y="1143000"/>
            <a:ext cx="2743200" cy="2194560"/>
            <a:chOff x="16979918" y="9128609"/>
            <a:chExt cx="4313447" cy="3421012"/>
          </a:xfrm>
        </p:grpSpPr>
        <p:sp>
          <p:nvSpPr>
            <p:cNvPr id="25" name="Shape 122"/>
            <p:cNvSpPr/>
            <p:nvPr/>
          </p:nvSpPr>
          <p:spPr>
            <a:xfrm>
              <a:off x="16979918" y="9128609"/>
              <a:ext cx="4313447" cy="3421012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" name="Shape 123"/>
            <p:cNvSpPr/>
            <p:nvPr/>
          </p:nvSpPr>
          <p:spPr>
            <a:xfrm>
              <a:off x="17277397" y="10021047"/>
              <a:ext cx="3718489" cy="2231095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" name="Shape 124"/>
            <p:cNvSpPr/>
            <p:nvPr/>
          </p:nvSpPr>
          <p:spPr>
            <a:xfrm>
              <a:off x="18249484" y="10995953"/>
              <a:ext cx="594957" cy="594957"/>
            </a:xfrm>
            <a:prstGeom prst="ellipse">
              <a:avLst/>
            </a:prstGeom>
            <a:pattFill prst="ltUpDiag">
              <a:fgClr>
                <a:srgbClr val="AC2B37"/>
              </a:fgClr>
              <a:bgClr>
                <a:srgbClr val="F18383"/>
              </a:bgClr>
            </a:pattFill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" name="Shape 125"/>
            <p:cNvSpPr/>
            <p:nvPr/>
          </p:nvSpPr>
          <p:spPr>
            <a:xfrm>
              <a:off x="19519049" y="10995952"/>
              <a:ext cx="594957" cy="594957"/>
            </a:xfrm>
            <a:prstGeom prst="ellipse">
              <a:avLst/>
            </a:prstGeom>
            <a:pattFill prst="ltUpDiag">
              <a:fgClr>
                <a:srgbClr val="AC2B37"/>
              </a:fgClr>
              <a:bgClr>
                <a:srgbClr val="F18383"/>
              </a:bgClr>
            </a:pattFill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" name="Shape 124"/>
            <p:cNvSpPr/>
            <p:nvPr/>
          </p:nvSpPr>
          <p:spPr>
            <a:xfrm>
              <a:off x="18249484" y="10218399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" name="Shape 125"/>
            <p:cNvSpPr/>
            <p:nvPr/>
          </p:nvSpPr>
          <p:spPr>
            <a:xfrm>
              <a:off x="19519050" y="10218397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8945085" y="10487942"/>
              <a:ext cx="479097" cy="791211"/>
              <a:chOff x="20400312" y="14677494"/>
              <a:chExt cx="1830089" cy="3505294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0400312" y="14677522"/>
                <a:ext cx="1830089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21315353" y="14677494"/>
                <a:ext cx="28903" cy="3505294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Straight Connector 4"/>
          <p:cNvCxnSpPr/>
          <p:nvPr/>
        </p:nvCxnSpPr>
        <p:spPr>
          <a:xfrm flipV="1">
            <a:off x="1359836" y="2541896"/>
            <a:ext cx="1909696" cy="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045808" y="1172639"/>
            <a:ext cx="2743200" cy="2194560"/>
            <a:chOff x="16979918" y="9128609"/>
            <a:chExt cx="4313447" cy="3421012"/>
          </a:xfrm>
        </p:grpSpPr>
        <p:sp>
          <p:nvSpPr>
            <p:cNvPr id="36" name="Shape 122"/>
            <p:cNvSpPr/>
            <p:nvPr/>
          </p:nvSpPr>
          <p:spPr>
            <a:xfrm>
              <a:off x="16979918" y="9128609"/>
              <a:ext cx="4313447" cy="3421012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" name="Shape 123"/>
            <p:cNvSpPr/>
            <p:nvPr/>
          </p:nvSpPr>
          <p:spPr>
            <a:xfrm>
              <a:off x="17277397" y="10021047"/>
              <a:ext cx="3718489" cy="2231095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" name="Shape 124"/>
            <p:cNvSpPr/>
            <p:nvPr/>
          </p:nvSpPr>
          <p:spPr>
            <a:xfrm>
              <a:off x="18249484" y="10995953"/>
              <a:ext cx="594957" cy="594957"/>
            </a:xfrm>
            <a:prstGeom prst="ellipse">
              <a:avLst/>
            </a:prstGeom>
            <a:pattFill prst="ltUpDiag">
              <a:fgClr>
                <a:srgbClr val="AC2B37"/>
              </a:fgClr>
              <a:bgClr>
                <a:srgbClr val="F18383"/>
              </a:bgClr>
            </a:pattFill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9" name="Shape 125"/>
            <p:cNvSpPr/>
            <p:nvPr/>
          </p:nvSpPr>
          <p:spPr>
            <a:xfrm>
              <a:off x="19519049" y="10995952"/>
              <a:ext cx="594957" cy="594957"/>
            </a:xfrm>
            <a:prstGeom prst="ellipse">
              <a:avLst/>
            </a:prstGeom>
            <a:pattFill prst="ltUpDiag">
              <a:fgClr>
                <a:srgbClr val="AC2B37"/>
              </a:fgClr>
              <a:bgClr>
                <a:srgbClr val="F18383"/>
              </a:bgClr>
            </a:pattFill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0" name="Shape 124"/>
            <p:cNvSpPr/>
            <p:nvPr/>
          </p:nvSpPr>
          <p:spPr>
            <a:xfrm>
              <a:off x="18514134" y="10172196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1" name="Shape 125"/>
            <p:cNvSpPr/>
            <p:nvPr/>
          </p:nvSpPr>
          <p:spPr>
            <a:xfrm>
              <a:off x="19519050" y="10625581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V="1">
            <a:off x="5486400" y="2571535"/>
            <a:ext cx="1909696" cy="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64667" y="3468469"/>
            <a:ext cx="3554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two of your fingers horizontally on the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Forcepad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switch to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egway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457200" y="3639919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66939" y="4376053"/>
            <a:ext cx="3628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first touch with two fingers will be the baseline 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59472" y="4547503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64667" y="5103925"/>
            <a:ext cx="385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further you push away from baseline the faster you move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57200" y="5275375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79467" y="36576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 your fingers to rotate your Segway with the same angle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572000" y="3829050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58603" y="351684"/>
            <a:ext cx="31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Surfing Mode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Shape 121"/>
          <p:cNvGrpSpPr/>
          <p:nvPr/>
        </p:nvGrpSpPr>
        <p:grpSpPr>
          <a:xfrm>
            <a:off x="545089" y="394495"/>
            <a:ext cx="548640" cy="429768"/>
            <a:chOff x="5334000" y="1524000"/>
            <a:chExt cx="2209799" cy="1752600"/>
          </a:xfrm>
        </p:grpSpPr>
        <p:sp>
          <p:nvSpPr>
            <p:cNvPr id="21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Shape 124"/>
            <p:cNvSpPr/>
            <p:nvPr/>
          </p:nvSpPr>
          <p:spPr>
            <a:xfrm>
              <a:off x="6286500" y="271073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Shape 125"/>
            <p:cNvSpPr/>
            <p:nvPr/>
          </p:nvSpPr>
          <p:spPr>
            <a:xfrm>
              <a:off x="6286500" y="2143127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14400" y="1143000"/>
            <a:ext cx="2743200" cy="2194560"/>
            <a:chOff x="16979918" y="9128609"/>
            <a:chExt cx="4313447" cy="3421012"/>
          </a:xfrm>
        </p:grpSpPr>
        <p:sp>
          <p:nvSpPr>
            <p:cNvPr id="26" name="Shape 122"/>
            <p:cNvSpPr/>
            <p:nvPr/>
          </p:nvSpPr>
          <p:spPr>
            <a:xfrm>
              <a:off x="16979918" y="9128609"/>
              <a:ext cx="4313447" cy="3421012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" name="Shape 123"/>
            <p:cNvSpPr/>
            <p:nvPr/>
          </p:nvSpPr>
          <p:spPr>
            <a:xfrm>
              <a:off x="17277397" y="10021047"/>
              <a:ext cx="3718489" cy="2231095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" name="Shape 124"/>
            <p:cNvSpPr/>
            <p:nvPr/>
          </p:nvSpPr>
          <p:spPr>
            <a:xfrm>
              <a:off x="18895527" y="11097696"/>
              <a:ext cx="594958" cy="59495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" name="Shape 125"/>
            <p:cNvSpPr/>
            <p:nvPr/>
          </p:nvSpPr>
          <p:spPr>
            <a:xfrm>
              <a:off x="18883653" y="10211738"/>
              <a:ext cx="594958" cy="59495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9184275" y="10447414"/>
              <a:ext cx="7566" cy="95736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029200" y="1172639"/>
            <a:ext cx="2743200" cy="2194560"/>
            <a:chOff x="16979918" y="9128609"/>
            <a:chExt cx="4313447" cy="3421012"/>
          </a:xfrm>
        </p:grpSpPr>
        <p:sp>
          <p:nvSpPr>
            <p:cNvPr id="37" name="Shape 122"/>
            <p:cNvSpPr/>
            <p:nvPr/>
          </p:nvSpPr>
          <p:spPr>
            <a:xfrm>
              <a:off x="16979918" y="9128609"/>
              <a:ext cx="4313447" cy="3421012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" name="Shape 123"/>
            <p:cNvSpPr/>
            <p:nvPr/>
          </p:nvSpPr>
          <p:spPr>
            <a:xfrm>
              <a:off x="17277397" y="10021047"/>
              <a:ext cx="3718489" cy="2231095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1" name="Shape 124"/>
            <p:cNvSpPr/>
            <p:nvPr/>
          </p:nvSpPr>
          <p:spPr>
            <a:xfrm>
              <a:off x="18216655" y="10293004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2" name="Shape 125"/>
            <p:cNvSpPr/>
            <p:nvPr/>
          </p:nvSpPr>
          <p:spPr>
            <a:xfrm>
              <a:off x="18839163" y="11222537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9" name="Shape 124"/>
            <p:cNvSpPr/>
            <p:nvPr/>
          </p:nvSpPr>
          <p:spPr>
            <a:xfrm>
              <a:off x="18842069" y="10077088"/>
              <a:ext cx="594958" cy="594958"/>
            </a:xfrm>
            <a:prstGeom prst="ellipse">
              <a:avLst/>
            </a:prstGeom>
            <a:pattFill prst="wdDnDiag">
              <a:fgClr>
                <a:schemeClr val="accent2">
                  <a:lumMod val="60000"/>
                  <a:lumOff val="40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6400800" y="1905000"/>
            <a:ext cx="0" cy="764342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97891" y="3468469"/>
            <a:ext cx="3496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two of your fingers Vertically on the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Forcepad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switch to Surfing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90424" y="3639919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00163" y="4343400"/>
            <a:ext cx="364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distance between your two fingers is your flying speed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92696" y="4514850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88467" y="5020270"/>
            <a:ext cx="4039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urf Board will tilt forward or back depending on which finger presses harder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381000" y="5191720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033055" y="3505200"/>
            <a:ext cx="3806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 your fingers to rotate your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urf Board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625589" y="3676650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6004907" y="2110423"/>
            <a:ext cx="395893" cy="55891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flipH="1">
            <a:off x="6194093" y="2367535"/>
            <a:ext cx="398521" cy="206173"/>
          </a:xfrm>
          <a:prstGeom prst="arc">
            <a:avLst>
              <a:gd name="adj1" fmla="val 16200000"/>
              <a:gd name="adj2" fmla="val 2025749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0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160</Words>
  <Application>Microsoft Office PowerPoint</Application>
  <PresentationFormat>On-screen Show (4:3)</PresentationFormat>
  <Paragraphs>20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63</cp:revision>
  <dcterms:created xsi:type="dcterms:W3CDTF">2015-10-27T21:02:40Z</dcterms:created>
  <dcterms:modified xsi:type="dcterms:W3CDTF">2015-10-30T18:47:22Z</dcterms:modified>
</cp:coreProperties>
</file>