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024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1335" y="473182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3536534" y="475034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7" t="65580" r="32821" b="1902"/>
          <a:stretch/>
        </p:blipFill>
        <p:spPr bwMode="auto">
          <a:xfrm>
            <a:off x="5517734" y="4758172"/>
            <a:ext cx="502066" cy="5113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materials\joystick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6" r="67638" b="33107"/>
          <a:stretch/>
        </p:blipFill>
        <p:spPr bwMode="auto">
          <a:xfrm>
            <a:off x="1260192" y="5588746"/>
            <a:ext cx="495034" cy="52058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6334" y="469067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8034" y="46906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464951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136" y="5525869"/>
            <a:ext cx="210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To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Position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603" y="351684"/>
            <a:ext cx="33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0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986" y="300504"/>
            <a:ext cx="512748" cy="5640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21131" y="44831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3561" y="46383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move your character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21131" y="5608132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 Arrow 2"/>
          <p:cNvSpPr/>
          <p:nvPr/>
        </p:nvSpPr>
        <p:spPr>
          <a:xfrm>
            <a:off x="2071635" y="4535049"/>
            <a:ext cx="550568" cy="550568"/>
          </a:xfrm>
          <a:prstGeom prst="quadArrow">
            <a:avLst>
              <a:gd name="adj1" fmla="val 12080"/>
              <a:gd name="adj2" fmla="val 13816"/>
              <a:gd name="adj3" fmla="val 2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62256" y="5616267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rotate your view horizontally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71635" y="58208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0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034884" y="5620831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13875" y="4495799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6305" y="46510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vertical axis of left joystick move forward and back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5000" y="5628966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horizontal axis of left joystick to rotate left/right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086833" y="5833565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5" t="33514" b="32971"/>
          <a:stretch/>
        </p:blipFill>
        <p:spPr bwMode="auto">
          <a:xfrm>
            <a:off x="658603" y="319020"/>
            <a:ext cx="501354" cy="52699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 rot="5400000">
            <a:off x="2065824" y="4717166"/>
            <a:ext cx="550568" cy="237132"/>
          </a:xfrm>
          <a:prstGeom prst="leftRightArrow">
            <a:avLst>
              <a:gd name="adj1" fmla="val 42488"/>
              <a:gd name="adj2" fmla="val 382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Surfing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17504" y="4486258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9934" y="4641525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tilt </a:t>
            </a:r>
            <a:r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 board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17504" y="5598382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 Arrow 2"/>
          <p:cNvSpPr/>
          <p:nvPr/>
        </p:nvSpPr>
        <p:spPr>
          <a:xfrm>
            <a:off x="2068008" y="4538207"/>
            <a:ext cx="550568" cy="550568"/>
          </a:xfrm>
          <a:prstGeom prst="quadArrow">
            <a:avLst>
              <a:gd name="adj1" fmla="val 12080"/>
              <a:gd name="adj2" fmla="val 13816"/>
              <a:gd name="adj3" fmla="val 2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8629" y="5619425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control surfing speed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D:\materials\joystick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7" t="65580" r="32821" b="1902"/>
          <a:stretch/>
        </p:blipFill>
        <p:spPr bwMode="auto">
          <a:xfrm>
            <a:off x="658603" y="326854"/>
            <a:ext cx="502066" cy="51132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/>
          <p:cNvSpPr/>
          <p:nvPr/>
        </p:nvSpPr>
        <p:spPr>
          <a:xfrm>
            <a:off x="2250100" y="5579522"/>
            <a:ext cx="186384" cy="376285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73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Rob Lindeman</cp:lastModifiedBy>
  <cp:revision>56</cp:revision>
  <dcterms:created xsi:type="dcterms:W3CDTF">2015-10-27T21:02:40Z</dcterms:created>
  <dcterms:modified xsi:type="dcterms:W3CDTF">2015-10-30T18:22:38Z</dcterms:modified>
</cp:coreProperties>
</file>