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1335" y="473182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3536534" y="475034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5517734" y="4758172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6" r="67638" b="33107"/>
          <a:stretch/>
        </p:blipFill>
        <p:spPr bwMode="auto">
          <a:xfrm>
            <a:off x="1260192" y="5588746"/>
            <a:ext cx="495034" cy="52058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334" y="46906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8034" y="46906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64951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136" y="5525869"/>
            <a:ext cx="21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Press To Reset Position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603" y="351684"/>
            <a:ext cx="33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86" y="30050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21131" y="44831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3561" y="46383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move your character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21131" y="560813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71635" y="4535049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2256" y="56162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rotate your view horizontally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71635" y="58208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034884" y="5620831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3875" y="4495799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6305" y="46510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vertical axis of left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joystick to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forward and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00" y="56289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horizontal axis of left joystick to rotate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and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86833" y="5833565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658603" y="31902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 rot="5400000">
            <a:off x="2065824" y="47171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7504" y="4486258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9934" y="46415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tilt your surf board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7504" y="559838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68008" y="4538207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629" y="56194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control surfing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658603" y="326854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>
            <a:off x="2250100" y="5579522"/>
            <a:ext cx="186384" cy="376285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4916269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     button to use walking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the pumpkin the yellow arrow is pointing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all the pumpkins as fast as you can.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3708" y="4931470"/>
            <a:ext cx="329706" cy="3626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2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916269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     button to use Segway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yellow arrow.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arrow’s direction will change at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goal is a white ring. Try to reach the goal as fast as you can. (Primary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not to run into the forest or barrier tape.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2580324" y="4958999"/>
            <a:ext cx="307444" cy="32316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0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916269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     button to use Surfing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blue spheres as a guide and try to stay as close as possible. (Secondary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goal is a white ring. Reach it as fast as you can (Primary Goal)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2578115" y="4949303"/>
            <a:ext cx="322469" cy="32841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204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89</cp:revision>
  <dcterms:created xsi:type="dcterms:W3CDTF">2015-10-27T21:02:40Z</dcterms:created>
  <dcterms:modified xsi:type="dcterms:W3CDTF">2015-11-08T21:25:53Z</dcterms:modified>
</cp:coreProperties>
</file>