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hape 121"/>
          <p:cNvGrpSpPr/>
          <p:nvPr/>
        </p:nvGrpSpPr>
        <p:grpSpPr>
          <a:xfrm>
            <a:off x="1549584" y="1295400"/>
            <a:ext cx="2184216" cy="1732310"/>
            <a:chOff x="5334000" y="1524000"/>
            <a:chExt cx="2209799" cy="1752600"/>
          </a:xfrm>
        </p:grpSpPr>
        <p:sp>
          <p:nvSpPr>
            <p:cNvPr id="9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" name="Shape 126"/>
            <p:cNvCxnSpPr/>
            <p:nvPr/>
          </p:nvCxnSpPr>
          <p:spPr>
            <a:xfrm>
              <a:off x="672107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pic>
        <p:nvPicPr>
          <p:cNvPr id="14" name="Picture 13" descr="E:\zyan\Paper\VR_3DUI\posters\3DUI2015\2014-12-28 13.33.3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b="13209"/>
          <a:stretch/>
        </p:blipFill>
        <p:spPr bwMode="auto">
          <a:xfrm>
            <a:off x="1983219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Shape 121"/>
          <p:cNvGrpSpPr/>
          <p:nvPr/>
        </p:nvGrpSpPr>
        <p:grpSpPr>
          <a:xfrm>
            <a:off x="5334000" y="1295400"/>
            <a:ext cx="2184216" cy="1732310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7" name="Picture 5" descr="E:\zyan\Paper\VR_3DUI\posters\3DUI2015\2014-12-28 13.32.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4" b="9953"/>
          <a:stretch/>
        </p:blipFill>
        <p:spPr bwMode="auto">
          <a:xfrm>
            <a:off x="5767635" y="3337047"/>
            <a:ext cx="131694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58603" y="351684"/>
            <a:ext cx="330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3219" y="4690670"/>
            <a:ext cx="131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78407" y="4690670"/>
            <a:ext cx="13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Walking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6719" y="4406391"/>
            <a:ext cx="384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larger your “step” is, the further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719" y="5071930"/>
            <a:ext cx="391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faster you switch fingers, the faster you move.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Shape 121"/>
          <p:cNvGrpSpPr/>
          <p:nvPr/>
        </p:nvGrpSpPr>
        <p:grpSpPr>
          <a:xfrm>
            <a:off x="523963" y="381141"/>
            <a:ext cx="544958" cy="432208"/>
            <a:chOff x="5334000" y="1524000"/>
            <a:chExt cx="2209799" cy="1752600"/>
          </a:xfrm>
        </p:grpSpPr>
        <p:sp>
          <p:nvSpPr>
            <p:cNvPr id="21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Shape 123"/>
            <p:cNvSpPr/>
            <p:nvPr/>
          </p:nvSpPr>
          <p:spPr>
            <a:xfrm>
              <a:off x="5486399" y="1981199"/>
              <a:ext cx="1904998" cy="1142999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" name="Shape 126"/>
            <p:cNvCxnSpPr/>
            <p:nvPr/>
          </p:nvCxnSpPr>
          <p:spPr>
            <a:xfrm>
              <a:off x="6776413" y="2466129"/>
              <a:ext cx="0" cy="514785"/>
            </a:xfrm>
            <a:prstGeom prst="straightConnector1">
              <a:avLst/>
            </a:prstGeom>
            <a:noFill/>
            <a:ln w="28575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" name="Shape 121"/>
          <p:cNvGrpSpPr/>
          <p:nvPr/>
        </p:nvGrpSpPr>
        <p:grpSpPr>
          <a:xfrm>
            <a:off x="910735" y="1147554"/>
            <a:ext cx="2743200" cy="2195120"/>
            <a:chOff x="5334000" y="1524000"/>
            <a:chExt cx="2209799" cy="1752600"/>
          </a:xfrm>
        </p:grpSpPr>
        <p:sp>
          <p:nvSpPr>
            <p:cNvPr id="28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6562904" y="220027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1" name="Shape 126"/>
            <p:cNvCxnSpPr/>
            <p:nvPr/>
          </p:nvCxnSpPr>
          <p:spPr>
            <a:xfrm>
              <a:off x="6705861" y="2466130"/>
              <a:ext cx="0" cy="514784"/>
            </a:xfrm>
            <a:prstGeom prst="straightConnector1">
              <a:avLst/>
            </a:prstGeom>
            <a:noFill/>
            <a:ln w="57150" cap="flat">
              <a:solidFill>
                <a:srgbClr val="E8576B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Oval 3"/>
          <p:cNvSpPr/>
          <p:nvPr/>
        </p:nvSpPr>
        <p:spPr>
          <a:xfrm>
            <a:off x="469252" y="4577841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273796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24243" y="3488108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on the left or right sides of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turn left or right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29632" y="367809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37746" y="1147554"/>
            <a:ext cx="2743200" cy="2195120"/>
            <a:chOff x="5055079" y="1555229"/>
            <a:chExt cx="2767759" cy="2195120"/>
          </a:xfrm>
        </p:grpSpPr>
        <p:grpSp>
          <p:nvGrpSpPr>
            <p:cNvPr id="35" name="Shape 121"/>
            <p:cNvGrpSpPr/>
            <p:nvPr/>
          </p:nvGrpSpPr>
          <p:grpSpPr>
            <a:xfrm>
              <a:off x="5055079" y="1555229"/>
              <a:ext cx="2767759" cy="2195120"/>
              <a:chOff x="5334000" y="1524000"/>
              <a:chExt cx="2209799" cy="1752600"/>
            </a:xfrm>
          </p:grpSpPr>
          <p:sp>
            <p:nvSpPr>
              <p:cNvPr id="36" name="Shape 122"/>
              <p:cNvSpPr/>
              <p:nvPr/>
            </p:nvSpPr>
            <p:spPr>
              <a:xfrm>
                <a:off x="5334000" y="1524000"/>
                <a:ext cx="2209799" cy="1752600"/>
              </a:xfrm>
              <a:prstGeom prst="roundRect">
                <a:avLst>
                  <a:gd name="adj" fmla="val 7428"/>
                </a:avLst>
              </a:prstGeom>
              <a:solidFill>
                <a:schemeClr val="bg1">
                  <a:lumMod val="50000"/>
                </a:schemeClr>
              </a:solidFill>
              <a:ln w="9525" cap="flat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Shape 123"/>
              <p:cNvSpPr/>
              <p:nvPr/>
            </p:nvSpPr>
            <p:spPr>
              <a:xfrm>
                <a:off x="5486400" y="1981200"/>
                <a:ext cx="1904999" cy="1143000"/>
              </a:xfrm>
              <a:prstGeom prst="roundRect">
                <a:avLst>
                  <a:gd name="adj" fmla="val 11667"/>
                </a:avLst>
              </a:prstGeom>
              <a:solidFill>
                <a:schemeClr val="bg1">
                  <a:lumMod val="85000"/>
                </a:schemeClr>
              </a:solidFill>
              <a:ln w="9525" cap="flat">
                <a:solidFill>
                  <a:srgbClr val="82868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600" b="0" i="0" u="none" strike="noStrike" cap="none" baseline="0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5" name="Round Same Side Corner Rectangle 4"/>
            <p:cNvSpPr/>
            <p:nvPr/>
          </p:nvSpPr>
          <p:spPr>
            <a:xfrm rot="16200000">
              <a:off x="4777809" y="2576969"/>
              <a:ext cx="1431600" cy="533400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Same Side Corner Rectangle 39"/>
            <p:cNvSpPr/>
            <p:nvPr/>
          </p:nvSpPr>
          <p:spPr>
            <a:xfrm rot="16200000" flipV="1">
              <a:off x="6653033" y="2580544"/>
              <a:ext cx="1431600" cy="526249"/>
            </a:xfrm>
            <a:prstGeom prst="round2SameRect">
              <a:avLst>
                <a:gd name="adj1" fmla="val 38096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hape 125"/>
            <p:cNvSpPr/>
            <p:nvPr/>
          </p:nvSpPr>
          <p:spPr>
            <a:xfrm>
              <a:off x="5302729" y="2614527"/>
              <a:ext cx="381759" cy="38175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77897" y="3511199"/>
            <a:ext cx="369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swiping on the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move your character in walking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430" y="368264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58603" y="351684"/>
            <a:ext cx="31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Segway Mode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Shape 121"/>
          <p:cNvGrpSpPr/>
          <p:nvPr/>
        </p:nvGrpSpPr>
        <p:grpSpPr>
          <a:xfrm>
            <a:off x="523548" y="395657"/>
            <a:ext cx="548640" cy="429768"/>
            <a:chOff x="5334000" y="1524000"/>
            <a:chExt cx="2209799" cy="1752600"/>
          </a:xfrm>
        </p:grpSpPr>
        <p:sp>
          <p:nvSpPr>
            <p:cNvPr id="14" name="Shape 122"/>
            <p:cNvSpPr/>
            <p:nvPr/>
          </p:nvSpPr>
          <p:spPr>
            <a:xfrm>
              <a:off x="5334000" y="1524000"/>
              <a:ext cx="2209799" cy="1752600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Shape 123"/>
            <p:cNvSpPr/>
            <p:nvPr/>
          </p:nvSpPr>
          <p:spPr>
            <a:xfrm>
              <a:off x="5486400" y="1981200"/>
              <a:ext cx="1904999" cy="1143000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Shape 124"/>
            <p:cNvSpPr/>
            <p:nvPr/>
          </p:nvSpPr>
          <p:spPr>
            <a:xfrm>
              <a:off x="5957685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Shape 125"/>
            <p:cNvSpPr/>
            <p:nvPr/>
          </p:nvSpPr>
          <p:spPr>
            <a:xfrm>
              <a:off x="6715303" y="2343355"/>
              <a:ext cx="304799" cy="3047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4400" y="1143000"/>
            <a:ext cx="2743200" cy="2194560"/>
            <a:chOff x="16979918" y="9128609"/>
            <a:chExt cx="4313447" cy="3421012"/>
          </a:xfrm>
        </p:grpSpPr>
        <p:sp>
          <p:nvSpPr>
            <p:cNvPr id="25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Shape 124"/>
            <p:cNvSpPr/>
            <p:nvPr/>
          </p:nvSpPr>
          <p:spPr>
            <a:xfrm>
              <a:off x="18249484" y="10218399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Shape 125"/>
            <p:cNvSpPr/>
            <p:nvPr/>
          </p:nvSpPr>
          <p:spPr>
            <a:xfrm>
              <a:off x="19519050" y="10218397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8945085" y="10487942"/>
              <a:ext cx="479097" cy="791211"/>
              <a:chOff x="20400312" y="14677494"/>
              <a:chExt cx="1830089" cy="35052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20400312" y="14677522"/>
                <a:ext cx="1830089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1315353" y="14677494"/>
                <a:ext cx="28903" cy="3505294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/>
          <p:cNvCxnSpPr/>
          <p:nvPr/>
        </p:nvCxnSpPr>
        <p:spPr>
          <a:xfrm flipV="1">
            <a:off x="1359836" y="2541896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045808" y="1143000"/>
            <a:ext cx="2743200" cy="2194560"/>
            <a:chOff x="16979918" y="9128609"/>
            <a:chExt cx="4313447" cy="3421012"/>
          </a:xfrm>
        </p:grpSpPr>
        <p:sp>
          <p:nvSpPr>
            <p:cNvPr id="36" name="Shape 122"/>
            <p:cNvSpPr/>
            <p:nvPr/>
          </p:nvSpPr>
          <p:spPr>
            <a:xfrm>
              <a:off x="16979918" y="9128609"/>
              <a:ext cx="4313447" cy="3421012"/>
            </a:xfrm>
            <a:prstGeom prst="roundRect">
              <a:avLst>
                <a:gd name="adj" fmla="val 7428"/>
              </a:avLst>
            </a:prstGeom>
            <a:solidFill>
              <a:schemeClr val="bg1">
                <a:lumMod val="50000"/>
              </a:schemeClr>
            </a:solidFill>
            <a:ln w="9525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Shape 123"/>
            <p:cNvSpPr/>
            <p:nvPr/>
          </p:nvSpPr>
          <p:spPr>
            <a:xfrm>
              <a:off x="17277397" y="10021047"/>
              <a:ext cx="3718489" cy="2231095"/>
            </a:xfrm>
            <a:prstGeom prst="roundRect">
              <a:avLst>
                <a:gd name="adj" fmla="val 11667"/>
              </a:avLst>
            </a:prstGeom>
            <a:solidFill>
              <a:schemeClr val="bg1">
                <a:lumMod val="85000"/>
              </a:schemeClr>
            </a:solidFill>
            <a:ln w="9525" cap="flat">
              <a:solidFill>
                <a:srgbClr val="82868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Shape 124"/>
            <p:cNvSpPr/>
            <p:nvPr/>
          </p:nvSpPr>
          <p:spPr>
            <a:xfrm>
              <a:off x="18249484" y="10995953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Shape 125"/>
            <p:cNvSpPr/>
            <p:nvPr/>
          </p:nvSpPr>
          <p:spPr>
            <a:xfrm>
              <a:off x="19519049" y="10995952"/>
              <a:ext cx="594957" cy="594957"/>
            </a:xfrm>
            <a:prstGeom prst="ellipse">
              <a:avLst/>
            </a:prstGeom>
            <a:pattFill prst="ltUpDiag">
              <a:fgClr>
                <a:srgbClr val="AC2B37"/>
              </a:fgClr>
              <a:bgClr>
                <a:srgbClr val="F18383"/>
              </a:bgClr>
            </a:pattFill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Shape 124"/>
            <p:cNvSpPr/>
            <p:nvPr/>
          </p:nvSpPr>
          <p:spPr>
            <a:xfrm>
              <a:off x="18514134" y="10172196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Shape 125"/>
            <p:cNvSpPr/>
            <p:nvPr/>
          </p:nvSpPr>
          <p:spPr>
            <a:xfrm>
              <a:off x="19519050" y="10625581"/>
              <a:ext cx="594958" cy="594958"/>
            </a:xfrm>
            <a:prstGeom prst="ellipse">
              <a:avLst/>
            </a:prstGeom>
            <a:gradFill>
              <a:gsLst>
                <a:gs pos="0">
                  <a:srgbClr val="FE304B"/>
                </a:gs>
                <a:gs pos="76000">
                  <a:srgbClr val="AC192D"/>
                </a:gs>
                <a:gs pos="100000">
                  <a:srgbClr val="9A1527"/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V="1">
            <a:off x="5486400" y="2571535"/>
            <a:ext cx="1909696" cy="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64667" y="3468469"/>
            <a:ext cx="355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two of your fingers horizontally on the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Forcepad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switch to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egway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57200" y="3639919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66939" y="4376053"/>
            <a:ext cx="3628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first touch with two fingers will be the baseline 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59472" y="4547503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4667" y="5103925"/>
            <a:ext cx="385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further you push away from baseline the faster you move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57200" y="5275375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030743" y="3505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 your fingers to rotate your Segway with the same angle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3276" y="3676650"/>
            <a:ext cx="242597" cy="242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4857" y="5867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yellow arrow and the red dots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between red dots could be different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685800"/>
            <a:ext cx="4572000" cy="21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12" y="3352800"/>
            <a:ext cx="4572000" cy="215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68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124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101</cp:revision>
  <dcterms:created xsi:type="dcterms:W3CDTF">2015-10-27T21:02:40Z</dcterms:created>
  <dcterms:modified xsi:type="dcterms:W3CDTF">2016-04-02T20:05:45Z</dcterms:modified>
</cp:coreProperties>
</file>