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4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18E82-1CFB-4163-A2D6-07BA16A5F6AC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7312-6B81-4D25-B782-466B0B058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2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43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1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07E8-8F9E-4389-812A-7F17362C15DE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1B423-92D3-474A-9114-59AEF2A12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aterials\joysti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104" y="991917"/>
            <a:ext cx="5159791" cy="32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3461758" y="2540000"/>
            <a:ext cx="654466" cy="6544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025401" y="2537033"/>
            <a:ext cx="654466" cy="6544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42645" y="5321194"/>
            <a:ext cx="1582001" cy="12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left joystick to move your character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27393" y="5334000"/>
            <a:ext cx="2011704" cy="119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right joystick to rotate your view horizontally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4244766" y="4538530"/>
            <a:ext cx="654466" cy="654466"/>
            <a:chOff x="2021131" y="5608132"/>
            <a:chExt cx="654466" cy="654466"/>
          </a:xfrm>
        </p:grpSpPr>
        <p:sp>
          <p:nvSpPr>
            <p:cNvPr id="18" name="Oval 17"/>
            <p:cNvSpPr/>
            <p:nvPr/>
          </p:nvSpPr>
          <p:spPr>
            <a:xfrm>
              <a:off x="2021131" y="5608132"/>
              <a:ext cx="654466" cy="65446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eft-Right Arrow 8"/>
            <p:cNvSpPr/>
            <p:nvPr/>
          </p:nvSpPr>
          <p:spPr>
            <a:xfrm>
              <a:off x="2071635" y="5820866"/>
              <a:ext cx="550568" cy="237132"/>
            </a:xfrm>
            <a:prstGeom prst="leftRightArrow">
              <a:avLst>
                <a:gd name="adj1" fmla="val 42488"/>
                <a:gd name="adj2" fmla="val 38211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8603" y="351684"/>
            <a:ext cx="335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Overview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021131" y="4483100"/>
            <a:ext cx="654466" cy="654466"/>
            <a:chOff x="2021131" y="4483100"/>
            <a:chExt cx="654466" cy="654466"/>
          </a:xfrm>
        </p:grpSpPr>
        <p:sp>
          <p:nvSpPr>
            <p:cNvPr id="16" name="Oval 15"/>
            <p:cNvSpPr/>
            <p:nvPr/>
          </p:nvSpPr>
          <p:spPr>
            <a:xfrm>
              <a:off x="2021131" y="4483100"/>
              <a:ext cx="654466" cy="6544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Left-Right Arrow 20"/>
            <p:cNvSpPr/>
            <p:nvPr/>
          </p:nvSpPr>
          <p:spPr>
            <a:xfrm rot="5400000">
              <a:off x="2078720" y="4695248"/>
              <a:ext cx="550568" cy="237132"/>
            </a:xfrm>
            <a:prstGeom prst="leftRightArrow">
              <a:avLst>
                <a:gd name="adj1" fmla="val 42488"/>
                <a:gd name="adj2" fmla="val 38211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7348315" y="1069949"/>
            <a:ext cx="762000" cy="37785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Flowchart: Delay 6"/>
          <p:cNvSpPr/>
          <p:nvPr/>
        </p:nvSpPr>
        <p:spPr>
          <a:xfrm rot="5400000">
            <a:off x="7409595" y="1628495"/>
            <a:ext cx="639441" cy="762000"/>
          </a:xfrm>
          <a:prstGeom prst="flowChartDelay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51895" y="685800"/>
            <a:ext cx="1153905" cy="1944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oon 11"/>
          <p:cNvSpPr/>
          <p:nvPr/>
        </p:nvSpPr>
        <p:spPr>
          <a:xfrm rot="5400000">
            <a:off x="6043798" y="752160"/>
            <a:ext cx="138514" cy="614077"/>
          </a:xfrm>
          <a:prstGeom prst="moon">
            <a:avLst>
              <a:gd name="adj" fmla="val 52282"/>
            </a:avLst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696959" y="813349"/>
            <a:ext cx="797133" cy="4820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4" idx="6"/>
          </p:cNvCxnSpPr>
          <p:nvPr/>
        </p:nvCxnSpPr>
        <p:spPr>
          <a:xfrm flipV="1">
            <a:off x="6494092" y="1054374"/>
            <a:ext cx="6578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lay 29"/>
          <p:cNvSpPr/>
          <p:nvPr/>
        </p:nvSpPr>
        <p:spPr>
          <a:xfrm rot="5400000">
            <a:off x="6948344" y="4519400"/>
            <a:ext cx="581310" cy="692727"/>
          </a:xfrm>
          <a:prstGeom prst="flowChartDelay">
            <a:avLst/>
          </a:prstGeom>
          <a:gradFill flip="none" rotWithShape="1"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20094" y="5321194"/>
            <a:ext cx="201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to accelerate; Release to slow down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24857" y="5867400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yellow arrow and the red dots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distance between red dots could be different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685800"/>
            <a:ext cx="4572000" cy="2168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212" y="3352800"/>
            <a:ext cx="4572000" cy="215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72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10614</TotalTime>
  <Words>44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104</cp:revision>
  <dcterms:created xsi:type="dcterms:W3CDTF">2015-10-27T21:02:40Z</dcterms:created>
  <dcterms:modified xsi:type="dcterms:W3CDTF">2016-04-02T20:05:12Z</dcterms:modified>
</cp:coreProperties>
</file>